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0" r:id="rId2"/>
    <p:sldId id="283" r:id="rId3"/>
    <p:sldId id="287" r:id="rId4"/>
    <p:sldId id="292" r:id="rId5"/>
    <p:sldId id="293" r:id="rId6"/>
    <p:sldId id="294" r:id="rId7"/>
    <p:sldId id="295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00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844E5"/>
    <a:srgbClr val="DDDD85"/>
    <a:srgbClr val="FFD3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Σκούρο στυλ 1 - Έμφαση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3973" autoAdjust="0"/>
  </p:normalViewPr>
  <p:slideViewPr>
    <p:cSldViewPr>
      <p:cViewPr varScale="1">
        <p:scale>
          <a:sx n="70" d="100"/>
          <a:sy n="70" d="100"/>
        </p:scale>
        <p:origin x="-11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529610-8477-44E8-B693-A3C39C54A152}" type="doc">
      <dgm:prSet loTypeId="urn:microsoft.com/office/officeart/2005/8/layout/hProcess11" loCatId="process" qsTypeId="urn:microsoft.com/office/officeart/2005/8/quickstyle/simple3" qsCatId="simple" csTypeId="urn:microsoft.com/office/officeart/2005/8/colors/accent1_2" csCatId="accent1" phldr="1"/>
      <dgm:spPr/>
    </dgm:pt>
    <dgm:pt modelId="{9FAAF9F7-9A4E-4DC0-B3C5-C33DE190BA04}">
      <dgm:prSet phldrT="[Κείμενο]"/>
      <dgm:spPr/>
      <dgm:t>
        <a:bodyPr/>
        <a:lstStyle/>
        <a:p>
          <a:r>
            <a:rPr lang="en-GB" dirty="0" smtClean="0"/>
            <a:t>Going to</a:t>
          </a:r>
          <a:endParaRPr lang="en-GB" dirty="0"/>
        </a:p>
      </dgm:t>
    </dgm:pt>
    <dgm:pt modelId="{B9DFBE9C-2E2C-4775-9B46-E992EB8EFF3A}" type="parTrans" cxnId="{24EEF1DB-FA2F-44CF-A07E-0666F189791F}">
      <dgm:prSet/>
      <dgm:spPr/>
      <dgm:t>
        <a:bodyPr/>
        <a:lstStyle/>
        <a:p>
          <a:endParaRPr lang="en-GB"/>
        </a:p>
      </dgm:t>
    </dgm:pt>
    <dgm:pt modelId="{2B4B668C-38F6-485B-B955-30119547CADA}" type="sibTrans" cxnId="{24EEF1DB-FA2F-44CF-A07E-0666F189791F}">
      <dgm:prSet/>
      <dgm:spPr/>
      <dgm:t>
        <a:bodyPr/>
        <a:lstStyle/>
        <a:p>
          <a:endParaRPr lang="en-GB"/>
        </a:p>
      </dgm:t>
    </dgm:pt>
    <dgm:pt modelId="{1C9125BF-CA9A-45C9-BA93-4B17F9FA09AB}">
      <dgm:prSet phldrT="[Κείμενο]"/>
      <dgm:spPr/>
      <dgm:t>
        <a:bodyPr/>
        <a:lstStyle/>
        <a:p>
          <a:r>
            <a:rPr lang="en-GB" dirty="0" smtClean="0"/>
            <a:t>plans</a:t>
          </a:r>
          <a:endParaRPr lang="en-GB" dirty="0"/>
        </a:p>
      </dgm:t>
    </dgm:pt>
    <dgm:pt modelId="{ED1F3D16-2F70-4FE0-AD23-88BC9AF867AF}" type="parTrans" cxnId="{16554348-38BB-4FC4-9174-CCF6D3B0D1D8}">
      <dgm:prSet/>
      <dgm:spPr/>
      <dgm:t>
        <a:bodyPr/>
        <a:lstStyle/>
        <a:p>
          <a:endParaRPr lang="en-GB"/>
        </a:p>
      </dgm:t>
    </dgm:pt>
    <dgm:pt modelId="{90B77034-4639-44E6-9A2D-52C492AE69DD}" type="sibTrans" cxnId="{16554348-38BB-4FC4-9174-CCF6D3B0D1D8}">
      <dgm:prSet/>
      <dgm:spPr/>
      <dgm:t>
        <a:bodyPr/>
        <a:lstStyle/>
        <a:p>
          <a:endParaRPr lang="en-GB"/>
        </a:p>
      </dgm:t>
    </dgm:pt>
    <dgm:pt modelId="{AB88CB7F-DFEE-4E2C-ABF1-5D5F099B8CF1}">
      <dgm:prSet phldrT="[Κείμενο]"/>
      <dgm:spPr/>
      <dgm:t>
        <a:bodyPr/>
        <a:lstStyle/>
        <a:p>
          <a:r>
            <a:rPr lang="en-GB" dirty="0" smtClean="0"/>
            <a:t>Prediction based on evidence</a:t>
          </a:r>
          <a:endParaRPr lang="en-GB" dirty="0"/>
        </a:p>
      </dgm:t>
    </dgm:pt>
    <dgm:pt modelId="{1F11AA75-C6A1-4C72-BC7B-A6E1B432F44F}" type="parTrans" cxnId="{8E3EA103-5B2A-4750-97C6-FD45306D5B8A}">
      <dgm:prSet/>
      <dgm:spPr/>
      <dgm:t>
        <a:bodyPr/>
        <a:lstStyle/>
        <a:p>
          <a:endParaRPr lang="en-GB"/>
        </a:p>
      </dgm:t>
    </dgm:pt>
    <dgm:pt modelId="{042B9119-2929-4B4D-B366-EDC4878491CA}" type="sibTrans" cxnId="{8E3EA103-5B2A-4750-97C6-FD45306D5B8A}">
      <dgm:prSet/>
      <dgm:spPr/>
      <dgm:t>
        <a:bodyPr/>
        <a:lstStyle/>
        <a:p>
          <a:endParaRPr lang="en-GB"/>
        </a:p>
      </dgm:t>
    </dgm:pt>
    <dgm:pt modelId="{25D7BD70-975B-484F-A324-C16833CBAE75}" type="pres">
      <dgm:prSet presAssocID="{6E529610-8477-44E8-B693-A3C39C54A152}" presName="Name0" presStyleCnt="0">
        <dgm:presLayoutVars>
          <dgm:dir/>
          <dgm:resizeHandles val="exact"/>
        </dgm:presLayoutVars>
      </dgm:prSet>
      <dgm:spPr/>
    </dgm:pt>
    <dgm:pt modelId="{1A580A57-A9B8-4E14-B1C7-978329873E2E}" type="pres">
      <dgm:prSet presAssocID="{6E529610-8477-44E8-B693-A3C39C54A152}" presName="arrow" presStyleLbl="bgShp" presStyleIdx="0" presStyleCnt="1"/>
      <dgm:spPr/>
    </dgm:pt>
    <dgm:pt modelId="{8199C7ED-1760-4D74-BE9F-05F67E08AA48}" type="pres">
      <dgm:prSet presAssocID="{6E529610-8477-44E8-B693-A3C39C54A152}" presName="points" presStyleCnt="0"/>
      <dgm:spPr/>
    </dgm:pt>
    <dgm:pt modelId="{D4CE1DA8-01A7-44E9-BCB0-95AA82BC7ED7}" type="pres">
      <dgm:prSet presAssocID="{9FAAF9F7-9A4E-4DC0-B3C5-C33DE190BA04}" presName="compositeA" presStyleCnt="0"/>
      <dgm:spPr/>
    </dgm:pt>
    <dgm:pt modelId="{56002533-CE24-43ED-A599-8E9308690ABF}" type="pres">
      <dgm:prSet presAssocID="{9FAAF9F7-9A4E-4DC0-B3C5-C33DE190BA04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05E8A2-D20C-4777-BAF9-20E805EAC6E5}" type="pres">
      <dgm:prSet presAssocID="{9FAAF9F7-9A4E-4DC0-B3C5-C33DE190BA04}" presName="circleA" presStyleLbl="node1" presStyleIdx="0" presStyleCnt="3"/>
      <dgm:spPr/>
    </dgm:pt>
    <dgm:pt modelId="{A90429E1-E07C-4D7D-9EF1-7ED53CAB403D}" type="pres">
      <dgm:prSet presAssocID="{9FAAF9F7-9A4E-4DC0-B3C5-C33DE190BA04}" presName="spaceA" presStyleCnt="0"/>
      <dgm:spPr/>
    </dgm:pt>
    <dgm:pt modelId="{087537B5-EB44-4D12-BE54-EB3CF4BB908D}" type="pres">
      <dgm:prSet presAssocID="{2B4B668C-38F6-485B-B955-30119547CADA}" presName="space" presStyleCnt="0"/>
      <dgm:spPr/>
    </dgm:pt>
    <dgm:pt modelId="{8B16CC8D-E4C8-47E6-BA7C-3C2A3621E535}" type="pres">
      <dgm:prSet presAssocID="{1C9125BF-CA9A-45C9-BA93-4B17F9FA09AB}" presName="compositeB" presStyleCnt="0"/>
      <dgm:spPr/>
    </dgm:pt>
    <dgm:pt modelId="{6790854F-5A39-416F-9CDB-968D2D88C3F3}" type="pres">
      <dgm:prSet presAssocID="{1C9125BF-CA9A-45C9-BA93-4B17F9FA09AB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7A1BEC-380D-4397-BC2A-F31B3D99CAF4}" type="pres">
      <dgm:prSet presAssocID="{1C9125BF-CA9A-45C9-BA93-4B17F9FA09AB}" presName="circleB" presStyleLbl="node1" presStyleIdx="1" presStyleCnt="3"/>
      <dgm:spPr/>
    </dgm:pt>
    <dgm:pt modelId="{FC5C9B3B-B64A-40ED-9FDA-D352F342DFAD}" type="pres">
      <dgm:prSet presAssocID="{1C9125BF-CA9A-45C9-BA93-4B17F9FA09AB}" presName="spaceB" presStyleCnt="0"/>
      <dgm:spPr/>
    </dgm:pt>
    <dgm:pt modelId="{53B9D923-63E8-419D-AF1A-21A96EA15AA3}" type="pres">
      <dgm:prSet presAssocID="{90B77034-4639-44E6-9A2D-52C492AE69DD}" presName="space" presStyleCnt="0"/>
      <dgm:spPr/>
    </dgm:pt>
    <dgm:pt modelId="{AC3738EC-9AE2-45CC-AF2E-2437E302BF27}" type="pres">
      <dgm:prSet presAssocID="{AB88CB7F-DFEE-4E2C-ABF1-5D5F099B8CF1}" presName="compositeA" presStyleCnt="0"/>
      <dgm:spPr/>
    </dgm:pt>
    <dgm:pt modelId="{53594665-DF6F-4209-AC1E-DEB33C78D95C}" type="pres">
      <dgm:prSet presAssocID="{AB88CB7F-DFEE-4E2C-ABF1-5D5F099B8CF1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B89D62-732E-4F28-A634-C7804D5DC306}" type="pres">
      <dgm:prSet presAssocID="{AB88CB7F-DFEE-4E2C-ABF1-5D5F099B8CF1}" presName="circleA" presStyleLbl="node1" presStyleIdx="2" presStyleCnt="3"/>
      <dgm:spPr/>
    </dgm:pt>
    <dgm:pt modelId="{FECF6C4F-EB9A-4069-9A9A-EF33D0B988A2}" type="pres">
      <dgm:prSet presAssocID="{AB88CB7F-DFEE-4E2C-ABF1-5D5F099B8CF1}" presName="spaceA" presStyleCnt="0"/>
      <dgm:spPr/>
    </dgm:pt>
  </dgm:ptLst>
  <dgm:cxnLst>
    <dgm:cxn modelId="{16554348-38BB-4FC4-9174-CCF6D3B0D1D8}" srcId="{6E529610-8477-44E8-B693-A3C39C54A152}" destId="{1C9125BF-CA9A-45C9-BA93-4B17F9FA09AB}" srcOrd="1" destOrd="0" parTransId="{ED1F3D16-2F70-4FE0-AD23-88BC9AF867AF}" sibTransId="{90B77034-4639-44E6-9A2D-52C492AE69DD}"/>
    <dgm:cxn modelId="{C6CAE9FF-C473-479E-A57B-25D9E27B851C}" type="presOf" srcId="{6E529610-8477-44E8-B693-A3C39C54A152}" destId="{25D7BD70-975B-484F-A324-C16833CBAE75}" srcOrd="0" destOrd="0" presId="urn:microsoft.com/office/officeart/2005/8/layout/hProcess11"/>
    <dgm:cxn modelId="{A43C55A3-9D4A-454B-8646-1FB494E1306C}" type="presOf" srcId="{AB88CB7F-DFEE-4E2C-ABF1-5D5F099B8CF1}" destId="{53594665-DF6F-4209-AC1E-DEB33C78D95C}" srcOrd="0" destOrd="0" presId="urn:microsoft.com/office/officeart/2005/8/layout/hProcess11"/>
    <dgm:cxn modelId="{D78CB666-4312-4336-81E0-13B2279C571E}" type="presOf" srcId="{9FAAF9F7-9A4E-4DC0-B3C5-C33DE190BA04}" destId="{56002533-CE24-43ED-A599-8E9308690ABF}" srcOrd="0" destOrd="0" presId="urn:microsoft.com/office/officeart/2005/8/layout/hProcess11"/>
    <dgm:cxn modelId="{24EEF1DB-FA2F-44CF-A07E-0666F189791F}" srcId="{6E529610-8477-44E8-B693-A3C39C54A152}" destId="{9FAAF9F7-9A4E-4DC0-B3C5-C33DE190BA04}" srcOrd="0" destOrd="0" parTransId="{B9DFBE9C-2E2C-4775-9B46-E992EB8EFF3A}" sibTransId="{2B4B668C-38F6-485B-B955-30119547CADA}"/>
    <dgm:cxn modelId="{25E5EC85-4781-49C8-A07D-29C2609B0A79}" type="presOf" srcId="{1C9125BF-CA9A-45C9-BA93-4B17F9FA09AB}" destId="{6790854F-5A39-416F-9CDB-968D2D88C3F3}" srcOrd="0" destOrd="0" presId="urn:microsoft.com/office/officeart/2005/8/layout/hProcess11"/>
    <dgm:cxn modelId="{8E3EA103-5B2A-4750-97C6-FD45306D5B8A}" srcId="{6E529610-8477-44E8-B693-A3C39C54A152}" destId="{AB88CB7F-DFEE-4E2C-ABF1-5D5F099B8CF1}" srcOrd="2" destOrd="0" parTransId="{1F11AA75-C6A1-4C72-BC7B-A6E1B432F44F}" sibTransId="{042B9119-2929-4B4D-B366-EDC4878491CA}"/>
    <dgm:cxn modelId="{2197778A-A8EC-48E2-B9C3-9A5C3CCE8C8A}" type="presParOf" srcId="{25D7BD70-975B-484F-A324-C16833CBAE75}" destId="{1A580A57-A9B8-4E14-B1C7-978329873E2E}" srcOrd="0" destOrd="0" presId="urn:microsoft.com/office/officeart/2005/8/layout/hProcess11"/>
    <dgm:cxn modelId="{9DEE4B69-2068-4F65-83AC-B0DD3EE4C33D}" type="presParOf" srcId="{25D7BD70-975B-484F-A324-C16833CBAE75}" destId="{8199C7ED-1760-4D74-BE9F-05F67E08AA48}" srcOrd="1" destOrd="0" presId="urn:microsoft.com/office/officeart/2005/8/layout/hProcess11"/>
    <dgm:cxn modelId="{8280E330-C4AA-4296-92CF-58B7FB78E35B}" type="presParOf" srcId="{8199C7ED-1760-4D74-BE9F-05F67E08AA48}" destId="{D4CE1DA8-01A7-44E9-BCB0-95AA82BC7ED7}" srcOrd="0" destOrd="0" presId="urn:microsoft.com/office/officeart/2005/8/layout/hProcess11"/>
    <dgm:cxn modelId="{1834F7F4-2A45-4ED6-804D-D51341C5015D}" type="presParOf" srcId="{D4CE1DA8-01A7-44E9-BCB0-95AA82BC7ED7}" destId="{56002533-CE24-43ED-A599-8E9308690ABF}" srcOrd="0" destOrd="0" presId="urn:microsoft.com/office/officeart/2005/8/layout/hProcess11"/>
    <dgm:cxn modelId="{DB5582FE-7E3D-4F91-9136-5C376235F53D}" type="presParOf" srcId="{D4CE1DA8-01A7-44E9-BCB0-95AA82BC7ED7}" destId="{8F05E8A2-D20C-4777-BAF9-20E805EAC6E5}" srcOrd="1" destOrd="0" presId="urn:microsoft.com/office/officeart/2005/8/layout/hProcess11"/>
    <dgm:cxn modelId="{AE9473AE-F46C-4EEE-8E2D-193A82F46181}" type="presParOf" srcId="{D4CE1DA8-01A7-44E9-BCB0-95AA82BC7ED7}" destId="{A90429E1-E07C-4D7D-9EF1-7ED53CAB403D}" srcOrd="2" destOrd="0" presId="urn:microsoft.com/office/officeart/2005/8/layout/hProcess11"/>
    <dgm:cxn modelId="{43B9C08A-3440-4221-B84E-EDB1B6ECDB58}" type="presParOf" srcId="{8199C7ED-1760-4D74-BE9F-05F67E08AA48}" destId="{087537B5-EB44-4D12-BE54-EB3CF4BB908D}" srcOrd="1" destOrd="0" presId="urn:microsoft.com/office/officeart/2005/8/layout/hProcess11"/>
    <dgm:cxn modelId="{F734AF23-3499-443D-93B6-321DFD836E46}" type="presParOf" srcId="{8199C7ED-1760-4D74-BE9F-05F67E08AA48}" destId="{8B16CC8D-E4C8-47E6-BA7C-3C2A3621E535}" srcOrd="2" destOrd="0" presId="urn:microsoft.com/office/officeart/2005/8/layout/hProcess11"/>
    <dgm:cxn modelId="{A62A14BF-39D6-47D3-BC8E-761747AF673B}" type="presParOf" srcId="{8B16CC8D-E4C8-47E6-BA7C-3C2A3621E535}" destId="{6790854F-5A39-416F-9CDB-968D2D88C3F3}" srcOrd="0" destOrd="0" presId="urn:microsoft.com/office/officeart/2005/8/layout/hProcess11"/>
    <dgm:cxn modelId="{AA2B22AA-A881-4F2F-9B41-7F54036044A0}" type="presParOf" srcId="{8B16CC8D-E4C8-47E6-BA7C-3C2A3621E535}" destId="{A57A1BEC-380D-4397-BC2A-F31B3D99CAF4}" srcOrd="1" destOrd="0" presId="urn:microsoft.com/office/officeart/2005/8/layout/hProcess11"/>
    <dgm:cxn modelId="{239AC5BA-79A2-40AB-B337-CBCDA827C0E2}" type="presParOf" srcId="{8B16CC8D-E4C8-47E6-BA7C-3C2A3621E535}" destId="{FC5C9B3B-B64A-40ED-9FDA-D352F342DFAD}" srcOrd="2" destOrd="0" presId="urn:microsoft.com/office/officeart/2005/8/layout/hProcess11"/>
    <dgm:cxn modelId="{CB24951D-418A-4760-942A-03C09223E289}" type="presParOf" srcId="{8199C7ED-1760-4D74-BE9F-05F67E08AA48}" destId="{53B9D923-63E8-419D-AF1A-21A96EA15AA3}" srcOrd="3" destOrd="0" presId="urn:microsoft.com/office/officeart/2005/8/layout/hProcess11"/>
    <dgm:cxn modelId="{A0C2ECA4-9210-4622-AAFC-D6D35A492CAE}" type="presParOf" srcId="{8199C7ED-1760-4D74-BE9F-05F67E08AA48}" destId="{AC3738EC-9AE2-45CC-AF2E-2437E302BF27}" srcOrd="4" destOrd="0" presId="urn:microsoft.com/office/officeart/2005/8/layout/hProcess11"/>
    <dgm:cxn modelId="{E072C9B8-78FC-4684-9DB6-A8B70C25F87C}" type="presParOf" srcId="{AC3738EC-9AE2-45CC-AF2E-2437E302BF27}" destId="{53594665-DF6F-4209-AC1E-DEB33C78D95C}" srcOrd="0" destOrd="0" presId="urn:microsoft.com/office/officeart/2005/8/layout/hProcess11"/>
    <dgm:cxn modelId="{46B4EB0B-47CE-4792-B57E-55E2409D27D4}" type="presParOf" srcId="{AC3738EC-9AE2-45CC-AF2E-2437E302BF27}" destId="{71B89D62-732E-4F28-A634-C7804D5DC306}" srcOrd="1" destOrd="0" presId="urn:microsoft.com/office/officeart/2005/8/layout/hProcess11"/>
    <dgm:cxn modelId="{A54AD0FB-CE7D-47C6-A953-87CEAABE7022}" type="presParOf" srcId="{AC3738EC-9AE2-45CC-AF2E-2437E302BF27}" destId="{FECF6C4F-EB9A-4069-9A9A-EF33D0B988A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580A57-A9B8-4E14-B1C7-978329873E2E}">
      <dsp:nvSpPr>
        <dsp:cNvPr id="0" name=""/>
        <dsp:cNvSpPr/>
      </dsp:nvSpPr>
      <dsp:spPr>
        <a:xfrm>
          <a:off x="0" y="1035367"/>
          <a:ext cx="7408862" cy="138049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6002533-CE24-43ED-A599-8E9308690ABF}">
      <dsp:nvSpPr>
        <dsp:cNvPr id="0" name=""/>
        <dsp:cNvSpPr/>
      </dsp:nvSpPr>
      <dsp:spPr>
        <a:xfrm>
          <a:off x="3255" y="0"/>
          <a:ext cx="2148859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Going to</a:t>
          </a:r>
          <a:endParaRPr lang="en-GB" sz="2400" kern="1200" dirty="0"/>
        </a:p>
      </dsp:txBody>
      <dsp:txXfrm>
        <a:off x="3255" y="0"/>
        <a:ext cx="2148859" cy="1380490"/>
      </dsp:txXfrm>
    </dsp:sp>
    <dsp:sp modelId="{8F05E8A2-D20C-4777-BAF9-20E805EAC6E5}">
      <dsp:nvSpPr>
        <dsp:cNvPr id="0" name=""/>
        <dsp:cNvSpPr/>
      </dsp:nvSpPr>
      <dsp:spPr>
        <a:xfrm>
          <a:off x="905124" y="1553051"/>
          <a:ext cx="345122" cy="3451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90854F-5A39-416F-9CDB-968D2D88C3F3}">
      <dsp:nvSpPr>
        <dsp:cNvPr id="0" name=""/>
        <dsp:cNvSpPr/>
      </dsp:nvSpPr>
      <dsp:spPr>
        <a:xfrm>
          <a:off x="2259558" y="2070735"/>
          <a:ext cx="2148859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plans</a:t>
          </a:r>
          <a:endParaRPr lang="en-GB" sz="2400" kern="1200" dirty="0"/>
        </a:p>
      </dsp:txBody>
      <dsp:txXfrm>
        <a:off x="2259558" y="2070735"/>
        <a:ext cx="2148859" cy="1380490"/>
      </dsp:txXfrm>
    </dsp:sp>
    <dsp:sp modelId="{A57A1BEC-380D-4397-BC2A-F31B3D99CAF4}">
      <dsp:nvSpPr>
        <dsp:cNvPr id="0" name=""/>
        <dsp:cNvSpPr/>
      </dsp:nvSpPr>
      <dsp:spPr>
        <a:xfrm>
          <a:off x="3161426" y="1553051"/>
          <a:ext cx="345122" cy="3451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594665-DF6F-4209-AC1E-DEB33C78D95C}">
      <dsp:nvSpPr>
        <dsp:cNvPr id="0" name=""/>
        <dsp:cNvSpPr/>
      </dsp:nvSpPr>
      <dsp:spPr>
        <a:xfrm>
          <a:off x="4515860" y="0"/>
          <a:ext cx="2148859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Prediction based on evidence</a:t>
          </a:r>
          <a:endParaRPr lang="en-GB" sz="2400" kern="1200" dirty="0"/>
        </a:p>
      </dsp:txBody>
      <dsp:txXfrm>
        <a:off x="4515860" y="0"/>
        <a:ext cx="2148859" cy="1380490"/>
      </dsp:txXfrm>
    </dsp:sp>
    <dsp:sp modelId="{71B89D62-732E-4F28-A634-C7804D5DC306}">
      <dsp:nvSpPr>
        <dsp:cNvPr id="0" name=""/>
        <dsp:cNvSpPr/>
      </dsp:nvSpPr>
      <dsp:spPr>
        <a:xfrm>
          <a:off x="5417729" y="1553051"/>
          <a:ext cx="345122" cy="3451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99ABC-C7A2-E14E-AC09-387E0D224D0C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14B10-8757-5047-BE98-90CF3DA860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180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7CE173-6954-4AEE-8295-5C42EFCE1F2B}" type="datetimeFigureOut">
              <a:rPr lang="el-GR" smtClean="0"/>
              <a:pPr/>
              <a:t>21/8/2020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1473200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Όνομα Εκπαιδευτικού </a:t>
            </a:r>
          </a:p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Σχολείο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English Language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ΤΑΞΗ ΣΤ’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Graphics: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https://pixabay.com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el-G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F: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0"/>
            <a:ext cx="1475656" cy="2736304"/>
          </a:xfrm>
          <a:prstGeom prst="rect">
            <a:avLst/>
          </a:prstGeom>
          <a:noFill/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780108"/>
          </a:xfrm>
        </p:spPr>
        <p:txBody>
          <a:bodyPr/>
          <a:lstStyle/>
          <a:p>
            <a:r>
              <a:rPr lang="en-US" dirty="0" smtClean="0">
                <a:solidFill>
                  <a:srgbClr val="6844E5"/>
                </a:solidFill>
              </a:rPr>
              <a:t>Talking about future</a:t>
            </a:r>
            <a:br>
              <a:rPr lang="en-US" dirty="0" smtClean="0">
                <a:solidFill>
                  <a:srgbClr val="6844E5"/>
                </a:solidFill>
              </a:rPr>
            </a:br>
            <a:r>
              <a:rPr lang="en-US" dirty="0" smtClean="0">
                <a:solidFill>
                  <a:srgbClr val="6844E5"/>
                </a:solidFill>
              </a:rPr>
              <a:t>WILL</a:t>
            </a:r>
            <a:endParaRPr lang="en-GB" dirty="0">
              <a:solidFill>
                <a:srgbClr val="6844E5"/>
              </a:solidFill>
            </a:endParaRPr>
          </a:p>
        </p:txBody>
      </p:sp>
      <p:pic>
        <p:nvPicPr>
          <p:cNvPr id="9" name="8 - Εικόνα" descr="tarot-3777647_64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1720" y="3228796"/>
            <a:ext cx="5184576" cy="3629204"/>
          </a:xfrm>
          <a:prstGeom prst="rect">
            <a:avLst/>
          </a:prstGeom>
        </p:spPr>
      </p:pic>
    </p:spTree>
  </p:cSld>
  <p:clrMapOvr>
    <a:masterClrMapping/>
  </p:clrMapOvr>
  <p:transition spd="slow">
    <p:circl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0"/>
            <a:ext cx="1475656" cy="2736304"/>
          </a:xfrm>
          <a:prstGeom prst="rect">
            <a:avLst/>
          </a:prstGeom>
          <a:noFill/>
        </p:spPr>
      </p:pic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6844E5"/>
                </a:solidFill>
              </a:rPr>
              <a:t>WILL</a:t>
            </a:r>
            <a:br>
              <a:rPr lang="en-US" dirty="0" smtClean="0">
                <a:solidFill>
                  <a:srgbClr val="6844E5"/>
                </a:solidFill>
              </a:rPr>
            </a:br>
            <a:r>
              <a:rPr lang="en-US" dirty="0" smtClean="0">
                <a:solidFill>
                  <a:srgbClr val="6844E5"/>
                </a:solidFill>
              </a:rPr>
              <a:t>{use}</a:t>
            </a:r>
            <a:endParaRPr lang="en-GB" dirty="0">
              <a:solidFill>
                <a:srgbClr val="6844E5"/>
              </a:solidFill>
            </a:endParaRPr>
          </a:p>
        </p:txBody>
      </p:sp>
      <p:pic>
        <p:nvPicPr>
          <p:cNvPr id="6" name="5 - Θέση περιεχομένου" descr="drawing-3014194_64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8355" y="2674938"/>
            <a:ext cx="5335227" cy="3451225"/>
          </a:xfrm>
        </p:spPr>
      </p:pic>
      <p:sp>
        <p:nvSpPr>
          <p:cNvPr id="10" name="9 - Κατακόρυφος πάπυρος"/>
          <p:cNvSpPr/>
          <p:nvPr/>
        </p:nvSpPr>
        <p:spPr>
          <a:xfrm>
            <a:off x="395536" y="2132856"/>
            <a:ext cx="2376264" cy="39604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OFFER</a:t>
            </a:r>
          </a:p>
          <a:p>
            <a:pPr algn="ctr"/>
            <a:r>
              <a:rPr lang="en-US" b="1" dirty="0" smtClean="0"/>
              <a:t>PROMISES</a:t>
            </a:r>
          </a:p>
          <a:p>
            <a:pPr algn="ctr"/>
            <a:r>
              <a:rPr lang="en-US" b="1" dirty="0" smtClean="0"/>
              <a:t>THREAT</a:t>
            </a:r>
          </a:p>
          <a:p>
            <a:pPr algn="ctr"/>
            <a:r>
              <a:rPr lang="en-US" b="1" dirty="0" smtClean="0"/>
              <a:t>REQUEST</a:t>
            </a:r>
          </a:p>
          <a:p>
            <a:pPr algn="ctr"/>
            <a:r>
              <a:rPr lang="en-US" b="1" dirty="0" smtClean="0"/>
              <a:t>ON-THE-SPOT DECISION</a:t>
            </a:r>
          </a:p>
          <a:p>
            <a:pPr algn="ctr"/>
            <a:r>
              <a:rPr lang="en-US" b="1" dirty="0" smtClean="0"/>
              <a:t>PREDICTION</a:t>
            </a:r>
            <a:endParaRPr lang="en-GB" b="1" dirty="0"/>
          </a:p>
        </p:txBody>
      </p:sp>
      <p:sp>
        <p:nvSpPr>
          <p:cNvPr id="11" name="10 - Κατακόρυφος πάπυρος"/>
          <p:cNvSpPr/>
          <p:nvPr/>
        </p:nvSpPr>
        <p:spPr>
          <a:xfrm>
            <a:off x="6012160" y="1628800"/>
            <a:ext cx="2376264" cy="496855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/>
          </a:p>
          <a:p>
            <a:pPr algn="ctr"/>
            <a:endParaRPr lang="en-US" b="1" i="1" dirty="0" smtClean="0"/>
          </a:p>
          <a:p>
            <a:pPr algn="ctr"/>
            <a:r>
              <a:rPr lang="en-US" b="1" i="1" dirty="0" smtClean="0"/>
              <a:t>I will help you do the dishes.</a:t>
            </a:r>
          </a:p>
          <a:p>
            <a:pPr algn="ctr"/>
            <a:endParaRPr lang="en-US" b="1" i="1" dirty="0" smtClean="0"/>
          </a:p>
          <a:p>
            <a:pPr algn="ctr"/>
            <a:r>
              <a:rPr lang="en-US" b="1" i="1" dirty="0" smtClean="0"/>
              <a:t>I promise I won’t hurt her.</a:t>
            </a:r>
          </a:p>
          <a:p>
            <a:pPr algn="ctr"/>
            <a:endParaRPr lang="en-US" b="1" i="1" dirty="0" smtClean="0"/>
          </a:p>
          <a:p>
            <a:pPr algn="ctr"/>
            <a:r>
              <a:rPr lang="en-US" b="1" i="1" dirty="0" smtClean="0"/>
              <a:t>Don’t do that or I’ll tell mum!</a:t>
            </a:r>
          </a:p>
          <a:p>
            <a:pPr algn="ctr"/>
            <a:endParaRPr lang="en-US" b="1" i="1" dirty="0" smtClean="0"/>
          </a:p>
          <a:p>
            <a:pPr algn="ctr"/>
            <a:r>
              <a:rPr lang="en-US" b="1" i="1" dirty="0" smtClean="0"/>
              <a:t>I’ll take my hat with me, it’s so hot outside!</a:t>
            </a:r>
          </a:p>
          <a:p>
            <a:pPr algn="ctr"/>
            <a:endParaRPr lang="en-US" b="1" i="1" dirty="0" smtClean="0"/>
          </a:p>
          <a:p>
            <a:pPr algn="ctr"/>
            <a:r>
              <a:rPr lang="en-US" b="1" i="1" dirty="0" smtClean="0"/>
              <a:t>I think Barcelona  will lose the game.</a:t>
            </a:r>
          </a:p>
          <a:p>
            <a:pPr algn="ctr"/>
            <a:endParaRPr lang="en-US" b="1" i="1" dirty="0" smtClean="0"/>
          </a:p>
          <a:p>
            <a:pPr algn="ctr"/>
            <a:endParaRPr lang="en-GB" b="1" i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1475656" cy="2736304"/>
          </a:xfrm>
          <a:prstGeom prst="rect">
            <a:avLst/>
          </a:prstGeom>
          <a:noFill/>
        </p:spPr>
      </p:pic>
      <p:graphicFrame>
        <p:nvGraphicFramePr>
          <p:cNvPr id="11" name="10 - Πίνακας"/>
          <p:cNvGraphicFramePr>
            <a:graphicFrameLocks noGrp="1"/>
          </p:cNvGraphicFramePr>
          <p:nvPr/>
        </p:nvGraphicFramePr>
        <p:xfrm>
          <a:off x="2267744" y="1556792"/>
          <a:ext cx="4448088" cy="5079010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224044"/>
                <a:gridCol w="2224044"/>
              </a:tblGrid>
              <a:tr h="785687">
                <a:tc>
                  <a:txBody>
                    <a:bodyPr/>
                    <a:lstStyle/>
                    <a:p>
                      <a:pPr algn="ctr"/>
                      <a:r>
                        <a:rPr lang="fr-FR" sz="2000" b="1" u="sng" dirty="0"/>
                        <a:t>AFFIRMATIVE</a:t>
                      </a:r>
                    </a:p>
                  </a:txBody>
                  <a:tcPr marL="67780" marR="67780" marT="494232" marB="3389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u="sng" dirty="0"/>
                        <a:t>INTERROGATIVE</a:t>
                      </a:r>
                    </a:p>
                  </a:txBody>
                  <a:tcPr marL="67780" marR="67780" marT="494232" marB="33890" anchor="ctr"/>
                </a:tc>
              </a:tr>
              <a:tr h="107320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I/you/he/etc. will fix the car.</a:t>
                      </a:r>
                    </a:p>
                  </a:txBody>
                  <a:tcPr marL="67780" marR="67780" marT="494232" marB="33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Will I/you/he/etc. fix the car?</a:t>
                      </a:r>
                    </a:p>
                  </a:txBody>
                  <a:tcPr marL="67780" marR="67780" marT="494232" marB="33890" anchor="ctr">
                    <a:lnL>
                      <a:noFill/>
                    </a:lnL>
                  </a:tcPr>
                </a:tc>
              </a:tr>
              <a:tr h="785687">
                <a:tc>
                  <a:txBody>
                    <a:bodyPr/>
                    <a:lstStyle/>
                    <a:p>
                      <a:pPr algn="ctr"/>
                      <a:r>
                        <a:rPr lang="fr-FR" sz="2000" b="1" u="sng" dirty="0"/>
                        <a:t>NEGATIVE</a:t>
                      </a:r>
                    </a:p>
                  </a:txBody>
                  <a:tcPr marL="67780" marR="67780" marT="494232" marB="3389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u="sng" dirty="0"/>
                        <a:t>SHORT ANSWERS</a:t>
                      </a:r>
                    </a:p>
                  </a:txBody>
                  <a:tcPr marL="67780" marR="67780" marT="494232" marB="33890" anchor="ctr"/>
                </a:tc>
              </a:tr>
              <a:tr h="107320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I/you/he/etc. will not fix your car.</a:t>
                      </a:r>
                    </a:p>
                  </a:txBody>
                  <a:tcPr marL="67780" marR="67780" marT="494232" marB="338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Yes, I/you/he/etc. will fix your car.</a:t>
                      </a:r>
                    </a:p>
                  </a:txBody>
                  <a:tcPr marL="67780" marR="67780" marT="494232" marB="33890" anchor="ctr"/>
                </a:tc>
              </a:tr>
              <a:tr h="1073201"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won't</a:t>
                      </a:r>
                    </a:p>
                  </a:txBody>
                  <a:tcPr marL="67780" marR="67780" marT="494232" marB="338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No, I/you/he/ etc won't fix your car.</a:t>
                      </a:r>
                    </a:p>
                  </a:txBody>
                  <a:tcPr marL="67780" marR="67780" marT="494232" marB="33890" anchor="ctr"/>
                </a:tc>
              </a:tr>
            </a:tbl>
          </a:graphicData>
        </a:graphic>
      </p:graphicFrame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6844E5"/>
                </a:solidFill>
              </a:rPr>
              <a:t>WILL </a:t>
            </a:r>
            <a:br>
              <a:rPr lang="en-US" dirty="0" smtClean="0">
                <a:solidFill>
                  <a:srgbClr val="6844E5"/>
                </a:solidFill>
              </a:rPr>
            </a:br>
            <a:r>
              <a:rPr lang="en-US" dirty="0" smtClean="0">
                <a:solidFill>
                  <a:srgbClr val="6844E5"/>
                </a:solidFill>
              </a:rPr>
              <a:t>{form}</a:t>
            </a:r>
            <a:endParaRPr lang="en-GB" dirty="0">
              <a:solidFill>
                <a:srgbClr val="6844E5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1475656" cy="2736304"/>
          </a:xfrm>
          <a:prstGeom prst="rect">
            <a:avLst/>
          </a:prstGeom>
          <a:noFill/>
        </p:spPr>
      </p:pic>
      <p:sp>
        <p:nvSpPr>
          <p:cNvPr id="12" name="1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844E5"/>
                </a:solidFill>
              </a:rPr>
              <a:t>Key words!!</a:t>
            </a:r>
            <a:endParaRPr lang="en-GB" dirty="0">
              <a:solidFill>
                <a:srgbClr val="6844E5"/>
              </a:solidFill>
            </a:endParaRPr>
          </a:p>
        </p:txBody>
      </p:sp>
      <p:pic>
        <p:nvPicPr>
          <p:cNvPr id="18" name="17 - Θέση εικόνας" descr="key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431" b="2431"/>
          <a:stretch>
            <a:fillRect/>
          </a:stretch>
        </p:blipFill>
        <p:spPr/>
      </p:pic>
      <p:sp>
        <p:nvSpPr>
          <p:cNvPr id="16" name="1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73169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I promise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I believe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I think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I hope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I bet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Perhaps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Probably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Be afraid</a:t>
            </a:r>
          </a:p>
          <a:p>
            <a:pPr>
              <a:buFont typeface="Arial" pitchFamily="34" charset="0"/>
              <a:buChar char="•"/>
            </a:pPr>
            <a:endParaRPr lang="en-GB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1475656" cy="2736304"/>
          </a:xfrm>
          <a:prstGeom prst="rect">
            <a:avLst/>
          </a:prstGeom>
          <a:noFill/>
        </p:spPr>
      </p:pic>
      <p:sp>
        <p:nvSpPr>
          <p:cNvPr id="11" name="10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REMEMBER!!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11 - Θέση περιεχομένου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WE DO NOT USE WILL FOR PLANS!!</a:t>
            </a:r>
            <a:endParaRPr lang="en-GB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Talking about future</a:t>
            </a:r>
            <a:br>
              <a:rPr lang="en-GB" dirty="0" smtClean="0"/>
            </a:br>
            <a:r>
              <a:rPr lang="en-GB" dirty="0" smtClean="0"/>
              <a:t>Going to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Subject+ BE + GOING + TO - infinitive</a:t>
            </a:r>
            <a:endParaRPr lang="en-GB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Plans/ intention</a:t>
            </a:r>
            <a:endParaRPr lang="en-GB" b="1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I’m going to buy a new laptop as a present for Joe’s birthday. </a:t>
            </a:r>
            <a:endParaRPr lang="en-GB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Prediction based on evidence</a:t>
            </a:r>
            <a:endParaRPr lang="en-GB" b="1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The sky is very black. It’s going to snow.</a:t>
            </a:r>
          </a:p>
          <a:p>
            <a:endParaRPr lang="en-GB" dirty="0"/>
          </a:p>
        </p:txBody>
      </p:sp>
      <p:pic>
        <p:nvPicPr>
          <p:cNvPr id="11" name="10 - Εικόνα" descr="man-1459246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437112"/>
            <a:ext cx="2243048" cy="2130896"/>
          </a:xfrm>
          <a:prstGeom prst="rect">
            <a:avLst/>
          </a:prstGeom>
        </p:spPr>
      </p:pic>
      <p:pic>
        <p:nvPicPr>
          <p:cNvPr id="12" name="11 - Εικόνα" descr="wintry-2915190_6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221088"/>
            <a:ext cx="2327920" cy="232792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4Engl">
  <a:themeElements>
    <a:clrScheme name="Custom 2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DD7310"/>
      </a:accent1>
      <a:accent2>
        <a:srgbClr val="DE7310"/>
      </a:accent2>
      <a:accent3>
        <a:srgbClr val="DD7310"/>
      </a:accent3>
      <a:accent4>
        <a:srgbClr val="DE7310"/>
      </a:accent4>
      <a:accent5>
        <a:srgbClr val="DE7310"/>
      </a:accent5>
      <a:accent6>
        <a:srgbClr val="F79646"/>
      </a:accent6>
      <a:hlink>
        <a:srgbClr val="0000FF"/>
      </a:hlink>
      <a:folHlink>
        <a:srgbClr val="800080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4Engl" id="{B9E6B13B-6663-B146-AD5A-4684454FFBA1}" vid="{18BA6875-0D4B-044C-8973-E7A4D37496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Theme4Engl</Template>
  <TotalTime>5027</TotalTime>
  <Words>195</Words>
  <Application>Microsoft Office PowerPoint</Application>
  <PresentationFormat>Προβολή στην οθόνη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Theme4Engl</vt:lpstr>
      <vt:lpstr>Talking about future WILL</vt:lpstr>
      <vt:lpstr>WILL {use}</vt:lpstr>
      <vt:lpstr>WILL  {form}</vt:lpstr>
      <vt:lpstr>Key words!!</vt:lpstr>
      <vt:lpstr>REMEMBER!!</vt:lpstr>
      <vt:lpstr>Talking about future Going to</vt:lpstr>
      <vt:lpstr>Subject+ BE + GOING + TO - infinitive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johnhelen</dc:creator>
  <cp:lastModifiedBy>maria priovolou</cp:lastModifiedBy>
  <cp:revision>155</cp:revision>
  <dcterms:created xsi:type="dcterms:W3CDTF">2016-01-23T17:31:21Z</dcterms:created>
  <dcterms:modified xsi:type="dcterms:W3CDTF">2020-08-21T15:28:11Z</dcterms:modified>
</cp:coreProperties>
</file>