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8" r:id="rId3"/>
    <p:sldId id="263" r:id="rId4"/>
    <p:sldId id="289" r:id="rId5"/>
    <p:sldId id="295" r:id="rId6"/>
    <p:sldId id="296" r:id="rId7"/>
    <p:sldId id="297" r:id="rId8"/>
    <p:sldId id="298" r:id="rId9"/>
    <p:sldId id="299" r:id="rId10"/>
    <p:sldId id="300" r:id="rId11"/>
  </p:sldIdLst>
  <p:sldSz cx="9144000" cy="6858000" type="screen4x3"/>
  <p:notesSz cx="6877050" cy="965676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2">
          <p15:clr>
            <a:srgbClr val="A4A3A4"/>
          </p15:clr>
        </p15:guide>
        <p15:guide id="2" pos="216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831" autoAdjust="0"/>
  </p:normalViewPr>
  <p:slideViewPr>
    <p:cSldViewPr>
      <p:cViewPr varScale="1">
        <p:scale>
          <a:sx n="66" d="100"/>
          <a:sy n="66" d="100"/>
        </p:scale>
        <p:origin x="145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5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08" y="-84"/>
      </p:cViewPr>
      <p:guideLst>
        <p:guide orient="horz" pos="3042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94AF07-20EA-44EC-A111-AB44A5F1D0FC}" type="doc">
      <dgm:prSet loTypeId="urn:microsoft.com/office/officeart/2005/8/layout/radial1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6ADBDFDB-2774-480A-91D1-92E8C8BB502A}">
      <dgm:prSet phldrT="[Κείμενο]" custT="1"/>
      <dgm:spPr/>
      <dgm:t>
        <a:bodyPr/>
        <a:lstStyle/>
        <a:p>
          <a:r>
            <a:rPr lang="el-GR" sz="3200" dirty="0" smtClean="0">
              <a:solidFill>
                <a:schemeClr val="tx1"/>
              </a:solidFill>
            </a:rPr>
            <a:t>Φιλία</a:t>
          </a:r>
          <a:endParaRPr lang="el-GR" sz="1600" dirty="0">
            <a:solidFill>
              <a:schemeClr val="tx1"/>
            </a:solidFill>
          </a:endParaRPr>
        </a:p>
      </dgm:t>
    </dgm:pt>
    <dgm:pt modelId="{DA33EA90-E1E4-4EB7-8F01-71D1291066E7}" type="parTrans" cxnId="{5D3B40C6-C33B-4E01-B168-ADD7428B3BD4}">
      <dgm:prSet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C26E403B-FE29-4598-9653-AB3E96CED198}" type="sibTrans" cxnId="{5D3B40C6-C33B-4E01-B168-ADD7428B3BD4}">
      <dgm:prSet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C2A933DE-BF39-4039-A0DD-A1B1C8FCB1CF}">
      <dgm:prSet phldrT="[Κείμενο]" custT="1"/>
      <dgm:spPr/>
      <dgm:t>
        <a:bodyPr/>
        <a:lstStyle/>
        <a:p>
          <a:r>
            <a:rPr lang="el-GR" sz="1600" smtClean="0">
              <a:solidFill>
                <a:schemeClr val="tx1"/>
              </a:solidFill>
            </a:rPr>
            <a:t>Παιχνίδι</a:t>
          </a:r>
          <a:endParaRPr lang="el-GR" sz="1600" dirty="0">
            <a:solidFill>
              <a:schemeClr val="tx1"/>
            </a:solidFill>
          </a:endParaRPr>
        </a:p>
      </dgm:t>
    </dgm:pt>
    <dgm:pt modelId="{5C3BFCBE-8384-4723-90E7-3F3302DDECA3}" type="parTrans" cxnId="{3B2098B2-9FA2-4AC7-B8BA-39A3E17136B3}">
      <dgm:prSet custT="1"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7693FBE5-90E5-4CB0-A8FC-BDCFB6BF2153}" type="sibTrans" cxnId="{3B2098B2-9FA2-4AC7-B8BA-39A3E17136B3}">
      <dgm:prSet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A7708618-10A6-4C97-8CB2-29260E08BBB0}">
      <dgm:prSet phldrT="[Κείμενο]" custT="1"/>
      <dgm:spPr/>
      <dgm:t>
        <a:bodyPr/>
        <a:lstStyle/>
        <a:p>
          <a:r>
            <a:rPr lang="el-GR" sz="1600" dirty="0" smtClean="0">
              <a:solidFill>
                <a:schemeClr val="tx1"/>
              </a:solidFill>
            </a:rPr>
            <a:t>Συγχώρεση</a:t>
          </a:r>
          <a:endParaRPr lang="el-GR" sz="1600" dirty="0">
            <a:solidFill>
              <a:schemeClr val="tx1"/>
            </a:solidFill>
          </a:endParaRPr>
        </a:p>
      </dgm:t>
    </dgm:pt>
    <dgm:pt modelId="{D5B5E436-1D2E-4A05-8D31-B5EE8E32EBD6}" type="parTrans" cxnId="{E2AEAAE7-9357-4BB5-AE74-CE5926D4004B}">
      <dgm:prSet custT="1"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C9448C36-7442-418B-96DC-31E007BC7A59}" type="sibTrans" cxnId="{E2AEAAE7-9357-4BB5-AE74-CE5926D4004B}">
      <dgm:prSet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CFF306D0-43DC-4BB9-A5E9-A2DAB93980B2}">
      <dgm:prSet phldrT="[Κείμενο]" custT="1"/>
      <dgm:spPr/>
      <dgm:t>
        <a:bodyPr/>
        <a:lstStyle/>
        <a:p>
          <a:r>
            <a:rPr lang="el-GR" sz="1600" smtClean="0">
              <a:solidFill>
                <a:schemeClr val="tx1"/>
              </a:solidFill>
            </a:rPr>
            <a:t>Σεβασμός</a:t>
          </a:r>
          <a:endParaRPr lang="el-GR" sz="1600" dirty="0">
            <a:solidFill>
              <a:schemeClr val="tx1"/>
            </a:solidFill>
          </a:endParaRPr>
        </a:p>
      </dgm:t>
    </dgm:pt>
    <dgm:pt modelId="{61273D7C-32E1-468B-AFE6-28CF3C5C1599}" type="parTrans" cxnId="{D6686B93-5771-41A2-9548-93644FE115E9}">
      <dgm:prSet custT="1"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A081B32E-EBC6-46C1-833B-C5804D2929C4}" type="sibTrans" cxnId="{D6686B93-5771-41A2-9548-93644FE115E9}">
      <dgm:prSet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CAF626AF-4B53-4DD2-960A-40009ABBFCD2}">
      <dgm:prSet phldrT="[Κείμενο]" custT="1"/>
      <dgm:spPr/>
      <dgm:t>
        <a:bodyPr/>
        <a:lstStyle/>
        <a:p>
          <a:r>
            <a:rPr lang="el-GR" sz="1600" smtClean="0">
              <a:solidFill>
                <a:schemeClr val="tx1"/>
              </a:solidFill>
            </a:rPr>
            <a:t>Ειλικρίνεια </a:t>
          </a:r>
          <a:endParaRPr lang="el-GR" sz="1600" dirty="0">
            <a:solidFill>
              <a:schemeClr val="tx1"/>
            </a:solidFill>
          </a:endParaRPr>
        </a:p>
      </dgm:t>
    </dgm:pt>
    <dgm:pt modelId="{D102E33C-BCA9-4BAA-ABF2-752B1E0BA0EF}" type="parTrans" cxnId="{1E214ED9-50A6-40F1-83FC-C9DBBD471B28}">
      <dgm:prSet custT="1"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F5BDA405-0701-4972-A111-CE03DBDD7FD6}" type="sibTrans" cxnId="{1E214ED9-50A6-40F1-83FC-C9DBBD471B28}">
      <dgm:prSet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BB103763-8CB4-4168-B493-1A8B9EC1B766}">
      <dgm:prSet custT="1"/>
      <dgm:spPr/>
      <dgm:t>
        <a:bodyPr/>
        <a:lstStyle/>
        <a:p>
          <a:r>
            <a:rPr lang="el-GR" sz="1600" smtClean="0">
              <a:solidFill>
                <a:schemeClr val="tx1"/>
              </a:solidFill>
            </a:rPr>
            <a:t>Χαρά </a:t>
          </a:r>
          <a:endParaRPr lang="el-GR" sz="1600" dirty="0">
            <a:solidFill>
              <a:schemeClr val="tx1"/>
            </a:solidFill>
          </a:endParaRPr>
        </a:p>
      </dgm:t>
    </dgm:pt>
    <dgm:pt modelId="{49F4942A-A437-44CE-941C-6F23DE061A73}" type="parTrans" cxnId="{D224E2C1-A907-48DD-A5BE-796CD85B034C}">
      <dgm:prSet custT="1"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D25C937A-11B3-4D93-B39C-4FF5E2893D47}" type="sibTrans" cxnId="{D224E2C1-A907-48DD-A5BE-796CD85B034C}">
      <dgm:prSet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0F3094BC-907A-4B71-B9A0-3D6CDAEA4B28}">
      <dgm:prSet custT="1"/>
      <dgm:spPr/>
      <dgm:t>
        <a:bodyPr/>
        <a:lstStyle/>
        <a:p>
          <a:r>
            <a:rPr lang="el-GR" sz="1600" smtClean="0">
              <a:solidFill>
                <a:schemeClr val="tx1"/>
              </a:solidFill>
            </a:rPr>
            <a:t>Εμπιστοσύνη</a:t>
          </a:r>
          <a:endParaRPr lang="el-GR" sz="1600" dirty="0">
            <a:solidFill>
              <a:schemeClr val="tx1"/>
            </a:solidFill>
          </a:endParaRPr>
        </a:p>
      </dgm:t>
    </dgm:pt>
    <dgm:pt modelId="{380094E0-55D1-47C2-AA6E-62FDFEF66A17}" type="parTrans" cxnId="{2B571B2F-8F0B-4C4C-A793-6B392C997C79}">
      <dgm:prSet custT="1"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EA26B9FB-E7DC-4246-891C-5F6236754E43}" type="sibTrans" cxnId="{2B571B2F-8F0B-4C4C-A793-6B392C997C79}">
      <dgm:prSet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C676B694-C786-4DB1-B2FD-5BC04DC8C1B2}">
      <dgm:prSet custT="1"/>
      <dgm:spPr/>
      <dgm:t>
        <a:bodyPr/>
        <a:lstStyle/>
        <a:p>
          <a:r>
            <a:rPr lang="el-GR" sz="1600" smtClean="0">
              <a:solidFill>
                <a:schemeClr val="tx1"/>
              </a:solidFill>
            </a:rPr>
            <a:t>Ζαβολιές</a:t>
          </a:r>
          <a:endParaRPr lang="el-GR" sz="1600" dirty="0">
            <a:solidFill>
              <a:schemeClr val="tx1"/>
            </a:solidFill>
          </a:endParaRPr>
        </a:p>
      </dgm:t>
    </dgm:pt>
    <dgm:pt modelId="{56971528-A478-4481-ADBA-AF53D3E4CA8E}" type="parTrans" cxnId="{D60C66F1-BBA9-49A9-94E4-D1D6F38328C6}">
      <dgm:prSet custT="1"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B93EC870-0FED-45A5-B910-CE25AFBE1791}" type="sibTrans" cxnId="{D60C66F1-BBA9-49A9-94E4-D1D6F38328C6}">
      <dgm:prSet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FEAE31BF-0CFF-4A3A-B364-36303AE1197C}">
      <dgm:prSet custT="1"/>
      <dgm:spPr/>
      <dgm:t>
        <a:bodyPr/>
        <a:lstStyle/>
        <a:p>
          <a:r>
            <a:rPr lang="el-GR" sz="1600" smtClean="0">
              <a:solidFill>
                <a:schemeClr val="tx1"/>
              </a:solidFill>
            </a:rPr>
            <a:t>Μοιράζομαι μυστικά </a:t>
          </a:r>
          <a:endParaRPr lang="el-GR" sz="1600" dirty="0">
            <a:solidFill>
              <a:schemeClr val="tx1"/>
            </a:solidFill>
          </a:endParaRPr>
        </a:p>
      </dgm:t>
    </dgm:pt>
    <dgm:pt modelId="{0DD260AC-780C-40A0-B8D5-AA6D447597AE}" type="parTrans" cxnId="{B982F58B-F66F-4FFE-89C9-00C69D0B393F}">
      <dgm:prSet custT="1"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220749FA-3218-45F1-B34D-1DC1771CCD14}" type="sibTrans" cxnId="{B982F58B-F66F-4FFE-89C9-00C69D0B393F}">
      <dgm:prSet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6BA2A925-F5D3-4FF5-86D7-D85C289A2150}">
      <dgm:prSet custT="1"/>
      <dgm:spPr/>
      <dgm:t>
        <a:bodyPr/>
        <a:lstStyle/>
        <a:p>
          <a:r>
            <a:rPr lang="el-GR" sz="1600" smtClean="0">
              <a:solidFill>
                <a:schemeClr val="tx1"/>
              </a:solidFill>
            </a:rPr>
            <a:t>Αγάπη</a:t>
          </a:r>
          <a:endParaRPr lang="el-GR" sz="1600" dirty="0">
            <a:solidFill>
              <a:schemeClr val="tx1"/>
            </a:solidFill>
          </a:endParaRPr>
        </a:p>
      </dgm:t>
    </dgm:pt>
    <dgm:pt modelId="{CB4228E9-B314-4BBF-8FBB-A33C7D51FDF1}" type="parTrans" cxnId="{1E31DF6C-1410-48CE-B023-CF426065DFA5}">
      <dgm:prSet custT="1"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E9266C2F-479E-48FC-BF7A-FF29619517B5}" type="sibTrans" cxnId="{1E31DF6C-1410-48CE-B023-CF426065DFA5}">
      <dgm:prSet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B38BF3D6-C8CD-46A2-A5AE-B47B07245B08}">
      <dgm:prSet custT="1"/>
      <dgm:spPr/>
      <dgm:t>
        <a:bodyPr/>
        <a:lstStyle/>
        <a:p>
          <a:r>
            <a:rPr lang="el-GR" sz="1600" dirty="0" smtClean="0">
              <a:solidFill>
                <a:schemeClr val="tx1"/>
              </a:solidFill>
            </a:rPr>
            <a:t>Συμπαράσταση</a:t>
          </a:r>
          <a:endParaRPr lang="el-GR" sz="1600" dirty="0">
            <a:solidFill>
              <a:schemeClr val="tx1"/>
            </a:solidFill>
          </a:endParaRPr>
        </a:p>
      </dgm:t>
    </dgm:pt>
    <dgm:pt modelId="{3CC02F4E-B132-420E-B864-87CDF0C753FD}" type="parTrans" cxnId="{A21E18C6-56CD-4998-BC0A-B4212EE93B58}">
      <dgm:prSet custT="1"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78A8763B-CE6B-4FD2-BAE3-FC5F8B63E775}" type="sibTrans" cxnId="{A21E18C6-56CD-4998-BC0A-B4212EE93B58}">
      <dgm:prSet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AE68E0FE-3D3F-49AE-959D-A6055F398054}">
      <dgm:prSet custT="1"/>
      <dgm:spPr/>
      <dgm:t>
        <a:bodyPr/>
        <a:lstStyle/>
        <a:p>
          <a:r>
            <a:rPr lang="el-GR" sz="1600" dirty="0" smtClean="0">
              <a:solidFill>
                <a:schemeClr val="tx1"/>
              </a:solidFill>
            </a:rPr>
            <a:t>Αποδοχή </a:t>
          </a:r>
          <a:endParaRPr lang="el-GR" sz="1600" dirty="0">
            <a:solidFill>
              <a:schemeClr val="tx1"/>
            </a:solidFill>
          </a:endParaRPr>
        </a:p>
      </dgm:t>
    </dgm:pt>
    <dgm:pt modelId="{9EAC0288-EB94-41BB-97DE-AB1D08A0A799}" type="parTrans" cxnId="{0DD42791-423E-4501-A26D-BFB271ACBFFA}">
      <dgm:prSet custT="1"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32ACACD9-08F5-407E-A669-32D80F2EF093}" type="sibTrans" cxnId="{0DD42791-423E-4501-A26D-BFB271ACBFFA}">
      <dgm:prSet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98EFDE31-75B5-45C1-86AA-4B625235ED36}">
      <dgm:prSet custT="1"/>
      <dgm:spPr/>
      <dgm:t>
        <a:bodyPr/>
        <a:lstStyle/>
        <a:p>
          <a:r>
            <a:rPr lang="el-GR" sz="1600" smtClean="0">
              <a:solidFill>
                <a:schemeClr val="tx1"/>
              </a:solidFill>
            </a:rPr>
            <a:t>Κατανόηση</a:t>
          </a:r>
          <a:endParaRPr lang="el-GR" sz="1600" dirty="0">
            <a:solidFill>
              <a:schemeClr val="tx1"/>
            </a:solidFill>
          </a:endParaRPr>
        </a:p>
      </dgm:t>
    </dgm:pt>
    <dgm:pt modelId="{5F108008-3375-4712-8689-F611DA5E697F}" type="parTrans" cxnId="{6C6508BA-0D44-49ED-B7B6-AB05228AB8A1}">
      <dgm:prSet custT="1"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636DFC95-F39B-4A5C-AF7D-398E793A5CC8}" type="sibTrans" cxnId="{6C6508BA-0D44-49ED-B7B6-AB05228AB8A1}">
      <dgm:prSet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9BD6DAEE-C78F-472B-B3D6-BA7861FA5585}">
      <dgm:prSet custT="1"/>
      <dgm:spPr/>
      <dgm:t>
        <a:bodyPr/>
        <a:lstStyle/>
        <a:p>
          <a:r>
            <a:rPr lang="el-GR" sz="1600" smtClean="0">
              <a:solidFill>
                <a:schemeClr val="tx1"/>
              </a:solidFill>
            </a:rPr>
            <a:t>Ευτυχία </a:t>
          </a:r>
          <a:endParaRPr lang="el-GR" sz="1600" dirty="0">
            <a:solidFill>
              <a:schemeClr val="tx1"/>
            </a:solidFill>
          </a:endParaRPr>
        </a:p>
      </dgm:t>
    </dgm:pt>
    <dgm:pt modelId="{E55EE427-0CF4-4FC1-8B12-82721B5FD21F}" type="parTrans" cxnId="{E652E2D3-FC50-4345-8625-77579A8B8CEF}">
      <dgm:prSet custT="1"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815B04C0-4E9C-4EF2-9CC3-415FA2ABF21A}" type="sibTrans" cxnId="{E652E2D3-FC50-4345-8625-77579A8B8CEF}">
      <dgm:prSet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26FAC0DE-7CEC-4E25-ABD6-CBDF246BB88F}">
      <dgm:prSet custT="1"/>
      <dgm:spPr/>
      <dgm:t>
        <a:bodyPr/>
        <a:lstStyle/>
        <a:p>
          <a:r>
            <a:rPr lang="el-GR" sz="1600" smtClean="0">
              <a:solidFill>
                <a:schemeClr val="tx1"/>
              </a:solidFill>
            </a:rPr>
            <a:t>Συμπάθεια </a:t>
          </a:r>
          <a:endParaRPr lang="el-GR" sz="1600" dirty="0">
            <a:solidFill>
              <a:schemeClr val="tx1"/>
            </a:solidFill>
          </a:endParaRPr>
        </a:p>
      </dgm:t>
    </dgm:pt>
    <dgm:pt modelId="{5C57D5B3-E9B3-41CE-B775-697DBE9A7F7E}" type="parTrans" cxnId="{60106A69-46BA-4658-808F-20E9313A451D}">
      <dgm:prSet custT="1"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82E9E080-7CB7-4DC8-924D-379EDDB7A031}" type="sibTrans" cxnId="{60106A69-46BA-4658-808F-20E9313A451D}">
      <dgm:prSet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50CD6605-A887-4DBE-8EEF-3037FC61DD9B}">
      <dgm:prSet custT="1"/>
      <dgm:spPr/>
      <dgm:t>
        <a:bodyPr/>
        <a:lstStyle/>
        <a:p>
          <a:r>
            <a:rPr lang="el-GR" sz="1600" smtClean="0">
              <a:solidFill>
                <a:schemeClr val="tx1"/>
              </a:solidFill>
            </a:rPr>
            <a:t>Διάλογος </a:t>
          </a:r>
          <a:endParaRPr lang="el-GR" sz="1600" dirty="0">
            <a:solidFill>
              <a:schemeClr val="tx1"/>
            </a:solidFill>
          </a:endParaRPr>
        </a:p>
      </dgm:t>
    </dgm:pt>
    <dgm:pt modelId="{9BBCE615-631E-49B5-8A04-6CB5CCC9B444}" type="parTrans" cxnId="{F6856FCE-D14D-422D-9DA9-04C457F50790}">
      <dgm:prSet custT="1"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00F07891-5EA7-4CCC-A266-11A59933546D}" type="sibTrans" cxnId="{F6856FCE-D14D-422D-9DA9-04C457F50790}">
      <dgm:prSet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34727D95-9B12-4463-B79E-016341217C37}">
      <dgm:prSet custT="1"/>
      <dgm:spPr/>
      <dgm:t>
        <a:bodyPr/>
        <a:lstStyle/>
        <a:p>
          <a:r>
            <a:rPr lang="el-GR" sz="1600" smtClean="0">
              <a:solidFill>
                <a:schemeClr val="tx1"/>
              </a:solidFill>
            </a:rPr>
            <a:t>Συμβουλές </a:t>
          </a:r>
          <a:endParaRPr lang="el-GR" sz="1600" dirty="0">
            <a:solidFill>
              <a:schemeClr val="tx1"/>
            </a:solidFill>
          </a:endParaRPr>
        </a:p>
      </dgm:t>
    </dgm:pt>
    <dgm:pt modelId="{9EDD9656-D947-4AFD-AA2F-278718F4DEDA}" type="parTrans" cxnId="{BB891BBF-9FD7-4A35-BF48-88FEE2B4C18B}">
      <dgm:prSet custT="1"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FDBAE681-0E82-4213-95A7-6BD228DA8D56}" type="sibTrans" cxnId="{BB891BBF-9FD7-4A35-BF48-88FEE2B4C18B}">
      <dgm:prSet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D6FA92CD-6929-477F-AF5C-913C2D519DE5}">
      <dgm:prSet custT="1"/>
      <dgm:spPr/>
      <dgm:t>
        <a:bodyPr/>
        <a:lstStyle/>
        <a:p>
          <a:r>
            <a:rPr lang="el-GR" sz="1600" smtClean="0">
              <a:solidFill>
                <a:schemeClr val="tx1"/>
              </a:solidFill>
            </a:rPr>
            <a:t>Περιπέτεια</a:t>
          </a:r>
          <a:endParaRPr lang="el-GR" sz="1600" dirty="0">
            <a:solidFill>
              <a:schemeClr val="tx1"/>
            </a:solidFill>
          </a:endParaRPr>
        </a:p>
      </dgm:t>
    </dgm:pt>
    <dgm:pt modelId="{BFB532D5-A800-4D4C-B975-4FA8E8BAB748}" type="parTrans" cxnId="{82EF7F19-0A69-4FFA-B15E-EC54537A084E}">
      <dgm:prSet custT="1"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91830A21-7E79-46C8-8A79-EDE1662809FF}" type="sibTrans" cxnId="{82EF7F19-0A69-4FFA-B15E-EC54537A084E}">
      <dgm:prSet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4C4DCA73-074A-4F0B-AD39-FE3FA58D2094}">
      <dgm:prSet custT="1"/>
      <dgm:spPr/>
      <dgm:t>
        <a:bodyPr/>
        <a:lstStyle/>
        <a:p>
          <a:r>
            <a:rPr lang="el-GR" sz="1600" dirty="0" smtClean="0">
              <a:solidFill>
                <a:schemeClr val="tx1"/>
              </a:solidFill>
            </a:rPr>
            <a:t>Διασκέδαση</a:t>
          </a:r>
          <a:endParaRPr lang="el-GR" sz="1600" dirty="0">
            <a:solidFill>
              <a:schemeClr val="tx1"/>
            </a:solidFill>
          </a:endParaRPr>
        </a:p>
      </dgm:t>
    </dgm:pt>
    <dgm:pt modelId="{58521394-C46F-43EF-BE4E-5602AB39012F}" type="parTrans" cxnId="{B4D4A5B3-E735-4CB7-B6F2-13CB6B31CF06}">
      <dgm:prSet custT="1"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B17D1FFF-0686-4677-9283-0166A5FC7A60}" type="sibTrans" cxnId="{B4D4A5B3-E735-4CB7-B6F2-13CB6B31CF06}">
      <dgm:prSet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621CA57A-F380-4E63-B754-2C488AF0FC43}">
      <dgm:prSet custT="1"/>
      <dgm:spPr/>
      <dgm:t>
        <a:bodyPr/>
        <a:lstStyle/>
        <a:p>
          <a:r>
            <a:rPr lang="el-GR" sz="1600" smtClean="0">
              <a:solidFill>
                <a:schemeClr val="tx1"/>
              </a:solidFill>
            </a:rPr>
            <a:t>Αλληλοβοήθεια</a:t>
          </a:r>
          <a:endParaRPr lang="el-GR" sz="1600" dirty="0">
            <a:solidFill>
              <a:schemeClr val="tx1"/>
            </a:solidFill>
          </a:endParaRPr>
        </a:p>
      </dgm:t>
    </dgm:pt>
    <dgm:pt modelId="{225724DF-B008-4E7F-BA92-342962967194}" type="parTrans" cxnId="{75104B70-DC02-4004-9E70-BA9E115805EF}">
      <dgm:prSet custT="1"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5D17BDC1-5A32-46ED-9155-6A0BC0CE71EE}" type="sibTrans" cxnId="{75104B70-DC02-4004-9E70-BA9E115805EF}">
      <dgm:prSet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DAF022A3-A60E-4495-87E3-967F654B918E}">
      <dgm:prSet custT="1"/>
      <dgm:spPr/>
      <dgm:t>
        <a:bodyPr/>
        <a:lstStyle/>
        <a:p>
          <a:r>
            <a:rPr lang="el-GR" sz="1600" smtClean="0">
              <a:solidFill>
                <a:schemeClr val="tx1"/>
              </a:solidFill>
            </a:rPr>
            <a:t>Παρηγοριά</a:t>
          </a:r>
          <a:endParaRPr lang="el-GR" sz="1600" dirty="0">
            <a:solidFill>
              <a:schemeClr val="tx1"/>
            </a:solidFill>
          </a:endParaRPr>
        </a:p>
      </dgm:t>
    </dgm:pt>
    <dgm:pt modelId="{D56028AC-C8BB-4E79-B4CE-DECE0FC0E5D5}" type="parTrans" cxnId="{F302489D-DE23-4E8A-9829-277D6187C16F}">
      <dgm:prSet custT="1"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3B3DB695-FC0A-4990-BAEE-C2C6AE37A4D1}" type="sibTrans" cxnId="{F302489D-DE23-4E8A-9829-277D6187C16F}">
      <dgm:prSet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8EDC1895-4857-4BBD-B47C-D95DE7E48616}">
      <dgm:prSet custT="1"/>
      <dgm:spPr/>
      <dgm:t>
        <a:bodyPr/>
        <a:lstStyle/>
        <a:p>
          <a:r>
            <a:rPr lang="el-GR" sz="1600" smtClean="0">
              <a:solidFill>
                <a:schemeClr val="tx1"/>
              </a:solidFill>
            </a:rPr>
            <a:t>Υποστήριξη</a:t>
          </a:r>
          <a:endParaRPr lang="el-GR" sz="1600" dirty="0">
            <a:solidFill>
              <a:schemeClr val="tx1"/>
            </a:solidFill>
          </a:endParaRPr>
        </a:p>
      </dgm:t>
    </dgm:pt>
    <dgm:pt modelId="{9083236D-2B00-4195-B4FF-8F0218D70347}" type="parTrans" cxnId="{C57E6700-37C8-4D18-8335-C076FB10CAE1}">
      <dgm:prSet custT="1"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CBCEE48B-78CB-4F9F-AABF-9C9A41EF939C}" type="sibTrans" cxnId="{C57E6700-37C8-4D18-8335-C076FB10CAE1}">
      <dgm:prSet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90023A6F-C1BA-4801-8F65-1CA3E584E847}">
      <dgm:prSet custT="1"/>
      <dgm:spPr/>
      <dgm:t>
        <a:bodyPr/>
        <a:lstStyle/>
        <a:p>
          <a:r>
            <a:rPr lang="el-GR" sz="1600" smtClean="0">
              <a:solidFill>
                <a:schemeClr val="tx1"/>
              </a:solidFill>
            </a:rPr>
            <a:t>Αστεία</a:t>
          </a:r>
          <a:endParaRPr lang="el-GR" sz="1600" dirty="0">
            <a:solidFill>
              <a:schemeClr val="tx1"/>
            </a:solidFill>
          </a:endParaRPr>
        </a:p>
      </dgm:t>
    </dgm:pt>
    <dgm:pt modelId="{C0510E40-CE89-480A-B561-F35A15200F74}" type="parTrans" cxnId="{0E9954A6-0AA5-465C-8593-439DAF01D85B}">
      <dgm:prSet custT="1"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04BD02ED-D0A7-4660-8292-AAC8BB7D82B5}" type="sibTrans" cxnId="{0E9954A6-0AA5-465C-8593-439DAF01D85B}">
      <dgm:prSet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62CA6B76-CA54-4417-A1E7-187E85DC7ACA}">
      <dgm:prSet custT="1"/>
      <dgm:spPr/>
      <dgm:t>
        <a:bodyPr/>
        <a:lstStyle/>
        <a:p>
          <a:r>
            <a:rPr lang="el-GR" sz="1600" smtClean="0">
              <a:solidFill>
                <a:schemeClr val="tx1"/>
              </a:solidFill>
            </a:rPr>
            <a:t>Γέλια</a:t>
          </a:r>
          <a:endParaRPr lang="el-GR" sz="1600" dirty="0">
            <a:solidFill>
              <a:schemeClr val="tx1"/>
            </a:solidFill>
          </a:endParaRPr>
        </a:p>
      </dgm:t>
    </dgm:pt>
    <dgm:pt modelId="{414B1BA9-4BAF-4C45-8A09-C7DED4CA9A28}" type="parTrans" cxnId="{330A3F64-F8F7-484A-BD1D-30AE1F03562E}">
      <dgm:prSet custT="1"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DECDD4EA-9075-4C1B-9D04-7A2A42614F67}" type="sibTrans" cxnId="{330A3F64-F8F7-484A-BD1D-30AE1F03562E}">
      <dgm:prSet/>
      <dgm:spPr/>
      <dgm:t>
        <a:bodyPr/>
        <a:lstStyle/>
        <a:p>
          <a:endParaRPr lang="el-GR" sz="1600">
            <a:solidFill>
              <a:schemeClr val="tx1"/>
            </a:solidFill>
          </a:endParaRPr>
        </a:p>
      </dgm:t>
    </dgm:pt>
    <dgm:pt modelId="{50FB6CF3-7FF8-45EE-B326-ECD77A1022E9}">
      <dgm:prSet custT="1"/>
      <dgm:spPr/>
      <dgm:t>
        <a:bodyPr/>
        <a:lstStyle/>
        <a:p>
          <a:r>
            <a:rPr lang="el-GR" sz="1600" dirty="0" smtClean="0">
              <a:solidFill>
                <a:schemeClr val="tx1"/>
              </a:solidFill>
            </a:rPr>
            <a:t>Αναμνήσεις</a:t>
          </a:r>
          <a:r>
            <a:rPr lang="el-GR" sz="1300" dirty="0" smtClean="0">
              <a:solidFill>
                <a:schemeClr val="tx1"/>
              </a:solidFill>
            </a:rPr>
            <a:t> </a:t>
          </a:r>
          <a:endParaRPr lang="el-GR" sz="1300" dirty="0"/>
        </a:p>
      </dgm:t>
    </dgm:pt>
    <dgm:pt modelId="{51908993-EA02-4C69-AA68-ECA62BD2D75A}" type="parTrans" cxnId="{75B8C052-545A-4A5F-8F3F-8DE14C909794}">
      <dgm:prSet/>
      <dgm:spPr/>
      <dgm:t>
        <a:bodyPr/>
        <a:lstStyle/>
        <a:p>
          <a:endParaRPr lang="el-GR"/>
        </a:p>
      </dgm:t>
    </dgm:pt>
    <dgm:pt modelId="{69BDE1A2-A895-4AD6-AE6E-53E37601E11D}" type="sibTrans" cxnId="{75B8C052-545A-4A5F-8F3F-8DE14C909794}">
      <dgm:prSet/>
      <dgm:spPr/>
      <dgm:t>
        <a:bodyPr/>
        <a:lstStyle/>
        <a:p>
          <a:endParaRPr lang="el-GR"/>
        </a:p>
      </dgm:t>
    </dgm:pt>
    <dgm:pt modelId="{20EFB43D-C1B7-46DC-83F8-C23E7B0C6F6B}" type="pres">
      <dgm:prSet presAssocID="{0994AF07-20EA-44EC-A111-AB44A5F1D0F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7AA0084-575D-4E90-97A8-39550B68BCD5}" type="pres">
      <dgm:prSet presAssocID="{6ADBDFDB-2774-480A-91D1-92E8C8BB502A}" presName="centerShape" presStyleLbl="node0" presStyleIdx="0" presStyleCnt="1" custScaleX="354781" custScaleY="205604"/>
      <dgm:spPr/>
      <dgm:t>
        <a:bodyPr/>
        <a:lstStyle/>
        <a:p>
          <a:endParaRPr lang="el-GR"/>
        </a:p>
      </dgm:t>
    </dgm:pt>
    <dgm:pt modelId="{B244D52F-D874-4ABC-9784-DE34A5B6932D}" type="pres">
      <dgm:prSet presAssocID="{9083236D-2B00-4195-B4FF-8F0218D70347}" presName="Name9" presStyleLbl="parChTrans1D2" presStyleIdx="0" presStyleCnt="24"/>
      <dgm:spPr/>
      <dgm:t>
        <a:bodyPr/>
        <a:lstStyle/>
        <a:p>
          <a:endParaRPr lang="el-GR"/>
        </a:p>
      </dgm:t>
    </dgm:pt>
    <dgm:pt modelId="{E3DB268C-D6E4-4F26-B07B-17D94206F831}" type="pres">
      <dgm:prSet presAssocID="{9083236D-2B00-4195-B4FF-8F0218D70347}" presName="connTx" presStyleLbl="parChTrans1D2" presStyleIdx="0" presStyleCnt="24"/>
      <dgm:spPr/>
      <dgm:t>
        <a:bodyPr/>
        <a:lstStyle/>
        <a:p>
          <a:endParaRPr lang="el-GR"/>
        </a:p>
      </dgm:t>
    </dgm:pt>
    <dgm:pt modelId="{0AC6E4B4-9727-4899-97CC-1A19605841BE}" type="pres">
      <dgm:prSet presAssocID="{8EDC1895-4857-4BBD-B47C-D95DE7E48616}" presName="node" presStyleLbl="node1" presStyleIdx="0" presStyleCnt="24" custScaleX="386534" custScaleY="113697" custRadScaleRad="100380" custRadScaleInc="-6216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C5B1B42-4C03-4A0A-B4B9-64A9670F3F64}" type="pres">
      <dgm:prSet presAssocID="{5C3BFCBE-8384-4723-90E7-3F3302DDECA3}" presName="Name9" presStyleLbl="parChTrans1D2" presStyleIdx="1" presStyleCnt="24"/>
      <dgm:spPr/>
      <dgm:t>
        <a:bodyPr/>
        <a:lstStyle/>
        <a:p>
          <a:endParaRPr lang="el-GR"/>
        </a:p>
      </dgm:t>
    </dgm:pt>
    <dgm:pt modelId="{D22B17D3-5636-4AA4-8E62-47AB6593FD9B}" type="pres">
      <dgm:prSet presAssocID="{5C3BFCBE-8384-4723-90E7-3F3302DDECA3}" presName="connTx" presStyleLbl="parChTrans1D2" presStyleIdx="1" presStyleCnt="24"/>
      <dgm:spPr/>
      <dgm:t>
        <a:bodyPr/>
        <a:lstStyle/>
        <a:p>
          <a:endParaRPr lang="el-GR"/>
        </a:p>
      </dgm:t>
    </dgm:pt>
    <dgm:pt modelId="{2FD7680C-6567-406C-8E26-F3A96344D72F}" type="pres">
      <dgm:prSet presAssocID="{C2A933DE-BF39-4039-A0DD-A1B1C8FCB1CF}" presName="node" presStyleLbl="node1" presStyleIdx="1" presStyleCnt="24" custScaleX="369278" custScaleY="124482" custRadScaleRad="129318" custRadScaleInc="-69642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940CA34-643C-46F9-9EC1-A6A18DD7FF39}" type="pres">
      <dgm:prSet presAssocID="{C0510E40-CE89-480A-B561-F35A15200F74}" presName="Name9" presStyleLbl="parChTrans1D2" presStyleIdx="2" presStyleCnt="24"/>
      <dgm:spPr/>
      <dgm:t>
        <a:bodyPr/>
        <a:lstStyle/>
        <a:p>
          <a:endParaRPr lang="el-GR"/>
        </a:p>
      </dgm:t>
    </dgm:pt>
    <dgm:pt modelId="{701BC91D-B52F-4309-934B-BE80D0994201}" type="pres">
      <dgm:prSet presAssocID="{C0510E40-CE89-480A-B561-F35A15200F74}" presName="connTx" presStyleLbl="parChTrans1D2" presStyleIdx="2" presStyleCnt="24"/>
      <dgm:spPr/>
      <dgm:t>
        <a:bodyPr/>
        <a:lstStyle/>
        <a:p>
          <a:endParaRPr lang="el-GR"/>
        </a:p>
      </dgm:t>
    </dgm:pt>
    <dgm:pt modelId="{2EC31390-DEC4-408D-8735-43EB35BD7142}" type="pres">
      <dgm:prSet presAssocID="{90023A6F-C1BA-4801-8F65-1CA3E584E847}" presName="node" presStyleLbl="node1" presStyleIdx="2" presStyleCnt="24" custScaleX="283002" custScaleY="98807" custRadScaleRad="115676" custRadScaleInc="-4635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6A50892-A835-4A74-AE7E-DA3BF61AC221}" type="pres">
      <dgm:prSet presAssocID="{CB4228E9-B314-4BBF-8FBB-A33C7D51FDF1}" presName="Name9" presStyleLbl="parChTrans1D2" presStyleIdx="3" presStyleCnt="24"/>
      <dgm:spPr/>
      <dgm:t>
        <a:bodyPr/>
        <a:lstStyle/>
        <a:p>
          <a:endParaRPr lang="el-GR"/>
        </a:p>
      </dgm:t>
    </dgm:pt>
    <dgm:pt modelId="{8E52A694-0127-41FE-90FB-E7196FB5A864}" type="pres">
      <dgm:prSet presAssocID="{CB4228E9-B314-4BBF-8FBB-A33C7D51FDF1}" presName="connTx" presStyleLbl="parChTrans1D2" presStyleIdx="3" presStyleCnt="24"/>
      <dgm:spPr/>
      <dgm:t>
        <a:bodyPr/>
        <a:lstStyle/>
        <a:p>
          <a:endParaRPr lang="el-GR"/>
        </a:p>
      </dgm:t>
    </dgm:pt>
    <dgm:pt modelId="{D45850C3-8DA0-410E-863D-AC6964D4C703}" type="pres">
      <dgm:prSet presAssocID="{6BA2A925-F5D3-4FF5-86D7-D85C289A2150}" presName="node" presStyleLbl="node1" presStyleIdx="3" presStyleCnt="24" custScaleX="303188" custScaleY="121275" custRadScaleRad="147924" custRadScaleInc="2486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2319A9F-16E9-4DAB-939C-B8ADFF3C9242}" type="pres">
      <dgm:prSet presAssocID="{414B1BA9-4BAF-4C45-8A09-C7DED4CA9A28}" presName="Name9" presStyleLbl="parChTrans1D2" presStyleIdx="4" presStyleCnt="24"/>
      <dgm:spPr/>
      <dgm:t>
        <a:bodyPr/>
        <a:lstStyle/>
        <a:p>
          <a:endParaRPr lang="el-GR"/>
        </a:p>
      </dgm:t>
    </dgm:pt>
    <dgm:pt modelId="{378FD1AB-4BA4-4CED-BCED-158DB8E046C9}" type="pres">
      <dgm:prSet presAssocID="{414B1BA9-4BAF-4C45-8A09-C7DED4CA9A28}" presName="connTx" presStyleLbl="parChTrans1D2" presStyleIdx="4" presStyleCnt="24"/>
      <dgm:spPr/>
      <dgm:t>
        <a:bodyPr/>
        <a:lstStyle/>
        <a:p>
          <a:endParaRPr lang="el-GR"/>
        </a:p>
      </dgm:t>
    </dgm:pt>
    <dgm:pt modelId="{7FCE7D6C-1C3E-4DAF-AA26-B139F59DBF48}" type="pres">
      <dgm:prSet presAssocID="{62CA6B76-CA54-4417-A1E7-187E85DC7ACA}" presName="node" presStyleLbl="node1" presStyleIdx="4" presStyleCnt="24" custScaleX="330939" custScaleY="127310" custRadScaleRad="168616" custRadScaleInc="634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4245211-F6FA-4450-A10D-07A032A10608}" type="pres">
      <dgm:prSet presAssocID="{BFB532D5-A800-4D4C-B975-4FA8E8BAB748}" presName="Name9" presStyleLbl="parChTrans1D2" presStyleIdx="5" presStyleCnt="24"/>
      <dgm:spPr/>
      <dgm:t>
        <a:bodyPr/>
        <a:lstStyle/>
        <a:p>
          <a:endParaRPr lang="el-GR"/>
        </a:p>
      </dgm:t>
    </dgm:pt>
    <dgm:pt modelId="{35466C5F-3078-4CCE-8F41-19AE198453C3}" type="pres">
      <dgm:prSet presAssocID="{BFB532D5-A800-4D4C-B975-4FA8E8BAB748}" presName="connTx" presStyleLbl="parChTrans1D2" presStyleIdx="5" presStyleCnt="24"/>
      <dgm:spPr/>
      <dgm:t>
        <a:bodyPr/>
        <a:lstStyle/>
        <a:p>
          <a:endParaRPr lang="el-GR"/>
        </a:p>
      </dgm:t>
    </dgm:pt>
    <dgm:pt modelId="{727D2048-7177-47D6-BDA8-EB1715431148}" type="pres">
      <dgm:prSet presAssocID="{D6FA92CD-6929-477F-AF5C-913C2D519DE5}" presName="node" presStyleLbl="node1" presStyleIdx="5" presStyleCnt="24" custScaleX="356251" custScaleY="119694" custRadScaleRad="161750" custRadScaleInc="-8432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8F7B2BF-C26A-420C-9C85-EC04280D423C}" type="pres">
      <dgm:prSet presAssocID="{58521394-C46F-43EF-BE4E-5602AB39012F}" presName="Name9" presStyleLbl="parChTrans1D2" presStyleIdx="6" presStyleCnt="24"/>
      <dgm:spPr/>
      <dgm:t>
        <a:bodyPr/>
        <a:lstStyle/>
        <a:p>
          <a:endParaRPr lang="el-GR"/>
        </a:p>
      </dgm:t>
    </dgm:pt>
    <dgm:pt modelId="{BE8C3638-AC8B-41FA-9DB2-4EDC632CFA9A}" type="pres">
      <dgm:prSet presAssocID="{58521394-C46F-43EF-BE4E-5602AB39012F}" presName="connTx" presStyleLbl="parChTrans1D2" presStyleIdx="6" presStyleCnt="24"/>
      <dgm:spPr/>
      <dgm:t>
        <a:bodyPr/>
        <a:lstStyle/>
        <a:p>
          <a:endParaRPr lang="el-GR"/>
        </a:p>
      </dgm:t>
    </dgm:pt>
    <dgm:pt modelId="{DB5D4C06-FE64-4F77-B01B-7A9D68781603}" type="pres">
      <dgm:prSet presAssocID="{4C4DCA73-074A-4F0B-AD39-FE3FA58D2094}" presName="node" presStyleLbl="node1" presStyleIdx="6" presStyleCnt="24" custScaleX="426072" custScaleY="127595" custRadScaleRad="150720" custRadScaleInc="-16650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115521B-E7EF-40D6-89B4-06D60335D40F}" type="pres">
      <dgm:prSet presAssocID="{D5B5E436-1D2E-4A05-8D31-B5EE8E32EBD6}" presName="Name9" presStyleLbl="parChTrans1D2" presStyleIdx="7" presStyleCnt="24"/>
      <dgm:spPr/>
      <dgm:t>
        <a:bodyPr/>
        <a:lstStyle/>
        <a:p>
          <a:endParaRPr lang="el-GR"/>
        </a:p>
      </dgm:t>
    </dgm:pt>
    <dgm:pt modelId="{5E347C8F-B4C1-44F9-893D-211CA6BB85DA}" type="pres">
      <dgm:prSet presAssocID="{D5B5E436-1D2E-4A05-8D31-B5EE8E32EBD6}" presName="connTx" presStyleLbl="parChTrans1D2" presStyleIdx="7" presStyleCnt="24"/>
      <dgm:spPr/>
      <dgm:t>
        <a:bodyPr/>
        <a:lstStyle/>
        <a:p>
          <a:endParaRPr lang="el-GR"/>
        </a:p>
      </dgm:t>
    </dgm:pt>
    <dgm:pt modelId="{B38481AD-DEED-4CB4-AA60-158471ECE820}" type="pres">
      <dgm:prSet presAssocID="{A7708618-10A6-4C97-8CB2-29260E08BBB0}" presName="node" presStyleLbl="node1" presStyleIdx="7" presStyleCnt="24" custScaleX="363270" custScaleY="137737" custRadScaleRad="151552" custRadScaleInc="-24669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5AB2B9F-930B-49C6-8FD7-7E6C41025CE6}" type="pres">
      <dgm:prSet presAssocID="{9EDD9656-D947-4AFD-AA2F-278718F4DEDA}" presName="Name9" presStyleLbl="parChTrans1D2" presStyleIdx="8" presStyleCnt="24"/>
      <dgm:spPr/>
      <dgm:t>
        <a:bodyPr/>
        <a:lstStyle/>
        <a:p>
          <a:endParaRPr lang="el-GR"/>
        </a:p>
      </dgm:t>
    </dgm:pt>
    <dgm:pt modelId="{3B5D9840-BD90-459D-BD3C-00DD3AC6D096}" type="pres">
      <dgm:prSet presAssocID="{9EDD9656-D947-4AFD-AA2F-278718F4DEDA}" presName="connTx" presStyleLbl="parChTrans1D2" presStyleIdx="8" presStyleCnt="24"/>
      <dgm:spPr/>
      <dgm:t>
        <a:bodyPr/>
        <a:lstStyle/>
        <a:p>
          <a:endParaRPr lang="el-GR"/>
        </a:p>
      </dgm:t>
    </dgm:pt>
    <dgm:pt modelId="{B5083ED5-686B-4A55-9D65-62633F90267B}" type="pres">
      <dgm:prSet presAssocID="{34727D95-9B12-4463-B79E-016341217C37}" presName="node" presStyleLbl="node1" presStyleIdx="8" presStyleCnt="24" custScaleX="449053" custScaleY="117488" custRadScaleRad="145901" custRadScaleInc="-31160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0C928F5-2793-479A-8B81-9AD65EE68567}" type="pres">
      <dgm:prSet presAssocID="{5F108008-3375-4712-8689-F611DA5E697F}" presName="Name9" presStyleLbl="parChTrans1D2" presStyleIdx="9" presStyleCnt="24"/>
      <dgm:spPr/>
      <dgm:t>
        <a:bodyPr/>
        <a:lstStyle/>
        <a:p>
          <a:endParaRPr lang="el-GR"/>
        </a:p>
      </dgm:t>
    </dgm:pt>
    <dgm:pt modelId="{85746934-8632-4C5D-A3F9-67D00ECBA79C}" type="pres">
      <dgm:prSet presAssocID="{5F108008-3375-4712-8689-F611DA5E697F}" presName="connTx" presStyleLbl="parChTrans1D2" presStyleIdx="9" presStyleCnt="24"/>
      <dgm:spPr/>
      <dgm:t>
        <a:bodyPr/>
        <a:lstStyle/>
        <a:p>
          <a:endParaRPr lang="el-GR"/>
        </a:p>
      </dgm:t>
    </dgm:pt>
    <dgm:pt modelId="{F7711AB1-B015-4022-925E-930B98194A9D}" type="pres">
      <dgm:prSet presAssocID="{98EFDE31-75B5-45C1-86AA-4B625235ED36}" presName="node" presStyleLbl="node1" presStyleIdx="9" presStyleCnt="24" custScaleX="540795" custScaleY="95268" custRadScaleRad="139493" custRadScaleInc="-39284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5EBB912-0FF3-4D3A-97F6-A01BEAE59F24}" type="pres">
      <dgm:prSet presAssocID="{9BBCE615-631E-49B5-8A04-6CB5CCC9B444}" presName="Name9" presStyleLbl="parChTrans1D2" presStyleIdx="10" presStyleCnt="24"/>
      <dgm:spPr/>
      <dgm:t>
        <a:bodyPr/>
        <a:lstStyle/>
        <a:p>
          <a:endParaRPr lang="el-GR"/>
        </a:p>
      </dgm:t>
    </dgm:pt>
    <dgm:pt modelId="{AD74CE3C-8930-4496-A6DD-BC0D6B241E7F}" type="pres">
      <dgm:prSet presAssocID="{9BBCE615-631E-49B5-8A04-6CB5CCC9B444}" presName="connTx" presStyleLbl="parChTrans1D2" presStyleIdx="10" presStyleCnt="24"/>
      <dgm:spPr/>
      <dgm:t>
        <a:bodyPr/>
        <a:lstStyle/>
        <a:p>
          <a:endParaRPr lang="el-GR"/>
        </a:p>
      </dgm:t>
    </dgm:pt>
    <dgm:pt modelId="{8E1F5493-07FB-4E06-88CE-0CC0D180063C}" type="pres">
      <dgm:prSet presAssocID="{50CD6605-A887-4DBE-8EEF-3037FC61DD9B}" presName="node" presStyleLbl="node1" presStyleIdx="10" presStyleCnt="24" custScaleX="615761" custScaleY="107381" custRadScaleRad="144035" custRadScaleInc="-48483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650ECD0-1098-406C-A83F-6C41A0D33548}" type="pres">
      <dgm:prSet presAssocID="{9EAC0288-EB94-41BB-97DE-AB1D08A0A799}" presName="Name9" presStyleLbl="parChTrans1D2" presStyleIdx="11" presStyleCnt="24"/>
      <dgm:spPr/>
      <dgm:t>
        <a:bodyPr/>
        <a:lstStyle/>
        <a:p>
          <a:endParaRPr lang="el-GR"/>
        </a:p>
      </dgm:t>
    </dgm:pt>
    <dgm:pt modelId="{59FCBBA5-D81F-4AE6-B4CE-6F4C47C50172}" type="pres">
      <dgm:prSet presAssocID="{9EAC0288-EB94-41BB-97DE-AB1D08A0A799}" presName="connTx" presStyleLbl="parChTrans1D2" presStyleIdx="11" presStyleCnt="24"/>
      <dgm:spPr/>
      <dgm:t>
        <a:bodyPr/>
        <a:lstStyle/>
        <a:p>
          <a:endParaRPr lang="el-GR"/>
        </a:p>
      </dgm:t>
    </dgm:pt>
    <dgm:pt modelId="{24F932BF-6071-4E24-B9CA-27C202E20C2D}" type="pres">
      <dgm:prSet presAssocID="{AE68E0FE-3D3F-49AE-959D-A6055F398054}" presName="node" presStyleLbl="node1" presStyleIdx="11" presStyleCnt="24" custScaleX="345616" custScaleY="90324" custRadScaleRad="148801" custRadScaleInc="-55782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55B6901-73C3-4052-AB2F-F0BBFA21E606}" type="pres">
      <dgm:prSet presAssocID="{51908993-EA02-4C69-AA68-ECA62BD2D75A}" presName="Name9" presStyleLbl="parChTrans1D2" presStyleIdx="12" presStyleCnt="24"/>
      <dgm:spPr/>
      <dgm:t>
        <a:bodyPr/>
        <a:lstStyle/>
        <a:p>
          <a:endParaRPr lang="el-GR"/>
        </a:p>
      </dgm:t>
    </dgm:pt>
    <dgm:pt modelId="{0A327FCE-50E3-40E8-930B-B12E3ECD8A16}" type="pres">
      <dgm:prSet presAssocID="{51908993-EA02-4C69-AA68-ECA62BD2D75A}" presName="connTx" presStyleLbl="parChTrans1D2" presStyleIdx="12" presStyleCnt="24"/>
      <dgm:spPr/>
      <dgm:t>
        <a:bodyPr/>
        <a:lstStyle/>
        <a:p>
          <a:endParaRPr lang="el-GR"/>
        </a:p>
      </dgm:t>
    </dgm:pt>
    <dgm:pt modelId="{0183DFBC-1039-4B08-979E-84D54BDED503}" type="pres">
      <dgm:prSet presAssocID="{50FB6CF3-7FF8-45EE-B326-ECD77A1022E9}" presName="node" presStyleLbl="node1" presStyleIdx="12" presStyleCnt="24" custScaleX="367900" custScaleY="132770" custRadScaleRad="108584" custRadScaleInc="-50564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F60BFB0-5371-4AA0-8B5E-431BEBABDB18}" type="pres">
      <dgm:prSet presAssocID="{3CC02F4E-B132-420E-B864-87CDF0C753FD}" presName="Name9" presStyleLbl="parChTrans1D2" presStyleIdx="13" presStyleCnt="24"/>
      <dgm:spPr/>
      <dgm:t>
        <a:bodyPr/>
        <a:lstStyle/>
        <a:p>
          <a:endParaRPr lang="el-GR"/>
        </a:p>
      </dgm:t>
    </dgm:pt>
    <dgm:pt modelId="{C30CCC5F-79E0-493F-9DCA-2C2F96F0FF72}" type="pres">
      <dgm:prSet presAssocID="{3CC02F4E-B132-420E-B864-87CDF0C753FD}" presName="connTx" presStyleLbl="parChTrans1D2" presStyleIdx="13" presStyleCnt="24"/>
      <dgm:spPr/>
      <dgm:t>
        <a:bodyPr/>
        <a:lstStyle/>
        <a:p>
          <a:endParaRPr lang="el-GR"/>
        </a:p>
      </dgm:t>
    </dgm:pt>
    <dgm:pt modelId="{58FFD14A-26E3-4320-A7EC-A83A2DC0828E}" type="pres">
      <dgm:prSet presAssocID="{B38BF3D6-C8CD-46A2-A5AE-B47B07245B08}" presName="node" presStyleLbl="node1" presStyleIdx="13" presStyleCnt="24" custScaleX="495437" custScaleY="116012" custRadScaleRad="103692" custRadScaleInc="-22110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107E0F3-5094-4FEB-A2DD-EE445D90C723}" type="pres">
      <dgm:prSet presAssocID="{61273D7C-32E1-468B-AFE6-28CF3C5C1599}" presName="Name9" presStyleLbl="parChTrans1D2" presStyleIdx="14" presStyleCnt="24"/>
      <dgm:spPr/>
      <dgm:t>
        <a:bodyPr/>
        <a:lstStyle/>
        <a:p>
          <a:endParaRPr lang="el-GR"/>
        </a:p>
      </dgm:t>
    </dgm:pt>
    <dgm:pt modelId="{B4DD4487-E326-494E-B665-447120FB1117}" type="pres">
      <dgm:prSet presAssocID="{61273D7C-32E1-468B-AFE6-28CF3C5C1599}" presName="connTx" presStyleLbl="parChTrans1D2" presStyleIdx="14" presStyleCnt="24"/>
      <dgm:spPr/>
      <dgm:t>
        <a:bodyPr/>
        <a:lstStyle/>
        <a:p>
          <a:endParaRPr lang="el-GR"/>
        </a:p>
      </dgm:t>
    </dgm:pt>
    <dgm:pt modelId="{E69205C3-BDF5-4B16-AB6D-E10CD42C204D}" type="pres">
      <dgm:prSet presAssocID="{CFF306D0-43DC-4BB9-A5E9-A2DAB93980B2}" presName="node" presStyleLbl="node1" presStyleIdx="14" presStyleCnt="24" custScaleX="322048" custScaleY="94206" custRadScaleRad="109529" custRadScaleInc="985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9435BB1-F04D-4629-A0C9-F89D5829056E}" type="pres">
      <dgm:prSet presAssocID="{0DD260AC-780C-40A0-B8D5-AA6D447597AE}" presName="Name9" presStyleLbl="parChTrans1D2" presStyleIdx="15" presStyleCnt="24"/>
      <dgm:spPr/>
      <dgm:t>
        <a:bodyPr/>
        <a:lstStyle/>
        <a:p>
          <a:endParaRPr lang="el-GR"/>
        </a:p>
      </dgm:t>
    </dgm:pt>
    <dgm:pt modelId="{9DDB38AE-59C4-4223-A572-097E93000EFD}" type="pres">
      <dgm:prSet presAssocID="{0DD260AC-780C-40A0-B8D5-AA6D447597AE}" presName="connTx" presStyleLbl="parChTrans1D2" presStyleIdx="15" presStyleCnt="24"/>
      <dgm:spPr/>
      <dgm:t>
        <a:bodyPr/>
        <a:lstStyle/>
        <a:p>
          <a:endParaRPr lang="el-GR"/>
        </a:p>
      </dgm:t>
    </dgm:pt>
    <dgm:pt modelId="{A89CA9AA-F933-4471-A7F0-18FBFC938D4C}" type="pres">
      <dgm:prSet presAssocID="{FEAE31BF-0CFF-4A3A-B364-36303AE1197C}" presName="node" presStyleLbl="node1" presStyleIdx="15" presStyleCnt="24" custScaleX="421619" custScaleY="116066" custRadScaleRad="158931" custRadScaleInc="21237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D9EE0A1-DAC0-42BC-A47E-1F28F7E8A5C2}" type="pres">
      <dgm:prSet presAssocID="{D102E33C-BCA9-4BAA-ABF2-752B1E0BA0EF}" presName="Name9" presStyleLbl="parChTrans1D2" presStyleIdx="16" presStyleCnt="24"/>
      <dgm:spPr/>
      <dgm:t>
        <a:bodyPr/>
        <a:lstStyle/>
        <a:p>
          <a:endParaRPr lang="el-GR"/>
        </a:p>
      </dgm:t>
    </dgm:pt>
    <dgm:pt modelId="{8CCBA503-468D-44AD-8385-C8B0B1215962}" type="pres">
      <dgm:prSet presAssocID="{D102E33C-BCA9-4BAA-ABF2-752B1E0BA0EF}" presName="connTx" presStyleLbl="parChTrans1D2" presStyleIdx="16" presStyleCnt="24"/>
      <dgm:spPr/>
      <dgm:t>
        <a:bodyPr/>
        <a:lstStyle/>
        <a:p>
          <a:endParaRPr lang="el-GR"/>
        </a:p>
      </dgm:t>
    </dgm:pt>
    <dgm:pt modelId="{2E473DAB-E865-4C6F-97EC-F19FCFB834A4}" type="pres">
      <dgm:prSet presAssocID="{CAF626AF-4B53-4DD2-960A-40009ABBFCD2}" presName="node" presStyleLbl="node1" presStyleIdx="16" presStyleCnt="24" custScaleX="485960" custScaleY="118179" custRadScaleRad="173951" custRadScaleInc="16163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2D21ECF-FF4C-4A60-9496-6FDBDF0ED5E1}" type="pres">
      <dgm:prSet presAssocID="{E55EE427-0CF4-4FC1-8B12-82721B5FD21F}" presName="Name9" presStyleLbl="parChTrans1D2" presStyleIdx="17" presStyleCnt="24"/>
      <dgm:spPr/>
      <dgm:t>
        <a:bodyPr/>
        <a:lstStyle/>
        <a:p>
          <a:endParaRPr lang="el-GR"/>
        </a:p>
      </dgm:t>
    </dgm:pt>
    <dgm:pt modelId="{7148C06C-4B20-479C-A1EF-F59D1B0A58A8}" type="pres">
      <dgm:prSet presAssocID="{E55EE427-0CF4-4FC1-8B12-82721B5FD21F}" presName="connTx" presStyleLbl="parChTrans1D2" presStyleIdx="17" presStyleCnt="24"/>
      <dgm:spPr/>
      <dgm:t>
        <a:bodyPr/>
        <a:lstStyle/>
        <a:p>
          <a:endParaRPr lang="el-GR"/>
        </a:p>
      </dgm:t>
    </dgm:pt>
    <dgm:pt modelId="{2FFAB98C-9275-4894-8DEB-A822609DA7FF}" type="pres">
      <dgm:prSet presAssocID="{9BD6DAEE-C78F-472B-B3D6-BA7861FA5585}" presName="node" presStyleLbl="node1" presStyleIdx="17" presStyleCnt="24" custScaleX="446048" custScaleY="95326" custRadScaleRad="159668" custRadScaleInc="4212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1F6A960-BAED-4A76-887B-24335F979DA7}" type="pres">
      <dgm:prSet presAssocID="{5C57D5B3-E9B3-41CE-B775-697DBE9A7F7E}" presName="Name9" presStyleLbl="parChTrans1D2" presStyleIdx="18" presStyleCnt="24"/>
      <dgm:spPr/>
      <dgm:t>
        <a:bodyPr/>
        <a:lstStyle/>
        <a:p>
          <a:endParaRPr lang="el-GR"/>
        </a:p>
      </dgm:t>
    </dgm:pt>
    <dgm:pt modelId="{818263DC-7C3E-4674-B141-7F94167FCDCE}" type="pres">
      <dgm:prSet presAssocID="{5C57D5B3-E9B3-41CE-B775-697DBE9A7F7E}" presName="connTx" presStyleLbl="parChTrans1D2" presStyleIdx="18" presStyleCnt="24"/>
      <dgm:spPr/>
      <dgm:t>
        <a:bodyPr/>
        <a:lstStyle/>
        <a:p>
          <a:endParaRPr lang="el-GR"/>
        </a:p>
      </dgm:t>
    </dgm:pt>
    <dgm:pt modelId="{A2CFEDA7-CCC5-4EF7-B531-91A712C7FFAA}" type="pres">
      <dgm:prSet presAssocID="{26FAC0DE-7CEC-4E25-ABD6-CBDF246BB88F}" presName="node" presStyleLbl="node1" presStyleIdx="18" presStyleCnt="24" custScaleX="511804" custScaleY="121743" custRadScaleRad="159356" custRadScaleInc="-4822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D35A305-225A-4376-9147-249FBCE319D0}" type="pres">
      <dgm:prSet presAssocID="{225724DF-B008-4E7F-BA92-342962967194}" presName="Name9" presStyleLbl="parChTrans1D2" presStyleIdx="19" presStyleCnt="24"/>
      <dgm:spPr/>
      <dgm:t>
        <a:bodyPr/>
        <a:lstStyle/>
        <a:p>
          <a:endParaRPr lang="el-GR"/>
        </a:p>
      </dgm:t>
    </dgm:pt>
    <dgm:pt modelId="{A74EB567-FA1D-4FB4-A0CB-81CBD9727A19}" type="pres">
      <dgm:prSet presAssocID="{225724DF-B008-4E7F-BA92-342962967194}" presName="connTx" presStyleLbl="parChTrans1D2" presStyleIdx="19" presStyleCnt="24"/>
      <dgm:spPr/>
      <dgm:t>
        <a:bodyPr/>
        <a:lstStyle/>
        <a:p>
          <a:endParaRPr lang="el-GR"/>
        </a:p>
      </dgm:t>
    </dgm:pt>
    <dgm:pt modelId="{590E374C-2ACA-4BCD-965A-92551BA0AFBA}" type="pres">
      <dgm:prSet presAssocID="{621CA57A-F380-4E63-B754-2C488AF0FC43}" presName="node" presStyleLbl="node1" presStyleIdx="19" presStyleCnt="24" custScaleX="592429" custScaleY="143964" custRadScaleRad="157744" custRadScaleInc="-12303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D0A47E2-2DF1-496E-8F67-2C54AFEED102}" type="pres">
      <dgm:prSet presAssocID="{D56028AC-C8BB-4E79-B4CE-DECE0FC0E5D5}" presName="Name9" presStyleLbl="parChTrans1D2" presStyleIdx="20" presStyleCnt="24"/>
      <dgm:spPr/>
      <dgm:t>
        <a:bodyPr/>
        <a:lstStyle/>
        <a:p>
          <a:endParaRPr lang="el-GR"/>
        </a:p>
      </dgm:t>
    </dgm:pt>
    <dgm:pt modelId="{C2AC8C78-FE9F-414D-8599-B07B66DE94EC}" type="pres">
      <dgm:prSet presAssocID="{D56028AC-C8BB-4E79-B4CE-DECE0FC0E5D5}" presName="connTx" presStyleLbl="parChTrans1D2" presStyleIdx="20" presStyleCnt="24"/>
      <dgm:spPr/>
      <dgm:t>
        <a:bodyPr/>
        <a:lstStyle/>
        <a:p>
          <a:endParaRPr lang="el-GR"/>
        </a:p>
      </dgm:t>
    </dgm:pt>
    <dgm:pt modelId="{D9050B36-536F-4EF8-B32F-7DFEB6D15442}" type="pres">
      <dgm:prSet presAssocID="{DAF022A3-A60E-4495-87E3-967F654B918E}" presName="node" presStyleLbl="node1" presStyleIdx="20" presStyleCnt="24" custScaleX="546985" custScaleY="107441" custRadScaleRad="160208" custRadScaleInc="-21549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B9C2F22-C3B3-4F37-ACB5-E78393D1BA82}" type="pres">
      <dgm:prSet presAssocID="{49F4942A-A437-44CE-941C-6F23DE061A73}" presName="Name9" presStyleLbl="parChTrans1D2" presStyleIdx="21" presStyleCnt="24"/>
      <dgm:spPr/>
      <dgm:t>
        <a:bodyPr/>
        <a:lstStyle/>
        <a:p>
          <a:endParaRPr lang="el-GR"/>
        </a:p>
      </dgm:t>
    </dgm:pt>
    <dgm:pt modelId="{CC66E938-4DFB-4029-99AB-BDD27E2C788E}" type="pres">
      <dgm:prSet presAssocID="{49F4942A-A437-44CE-941C-6F23DE061A73}" presName="connTx" presStyleLbl="parChTrans1D2" presStyleIdx="21" presStyleCnt="24"/>
      <dgm:spPr/>
      <dgm:t>
        <a:bodyPr/>
        <a:lstStyle/>
        <a:p>
          <a:endParaRPr lang="el-GR"/>
        </a:p>
      </dgm:t>
    </dgm:pt>
    <dgm:pt modelId="{654C4F8E-766E-439E-89FB-694DCA2F9C42}" type="pres">
      <dgm:prSet presAssocID="{BB103763-8CB4-4168-B493-1A8B9EC1B766}" presName="node" presStyleLbl="node1" presStyleIdx="21" presStyleCnt="24" custScaleX="309126" custScaleY="104485" custRadScaleRad="185121" custRadScaleInc="-35300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BD7B8CC-CA0E-4E12-A88F-12F4A2C31A69}" type="pres">
      <dgm:prSet presAssocID="{380094E0-55D1-47C2-AA6E-62FDFEF66A17}" presName="Name9" presStyleLbl="parChTrans1D2" presStyleIdx="22" presStyleCnt="24"/>
      <dgm:spPr/>
      <dgm:t>
        <a:bodyPr/>
        <a:lstStyle/>
        <a:p>
          <a:endParaRPr lang="el-GR"/>
        </a:p>
      </dgm:t>
    </dgm:pt>
    <dgm:pt modelId="{C2A0A831-79E5-4921-96F9-03FECCB012DD}" type="pres">
      <dgm:prSet presAssocID="{380094E0-55D1-47C2-AA6E-62FDFEF66A17}" presName="connTx" presStyleLbl="parChTrans1D2" presStyleIdx="22" presStyleCnt="24"/>
      <dgm:spPr/>
      <dgm:t>
        <a:bodyPr/>
        <a:lstStyle/>
        <a:p>
          <a:endParaRPr lang="el-GR"/>
        </a:p>
      </dgm:t>
    </dgm:pt>
    <dgm:pt modelId="{5725015F-F0CB-4E8D-89BE-F7C4E0ABFAE8}" type="pres">
      <dgm:prSet presAssocID="{0F3094BC-907A-4B71-B9A0-3D6CDAEA4B28}" presName="node" presStyleLbl="node1" presStyleIdx="22" presStyleCnt="24" custScaleX="467501" custScaleY="112386" custRadScaleRad="179244" custRadScaleInc="-46503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0E8BD89-B9FE-46C2-AC14-EA9E18E71026}" type="pres">
      <dgm:prSet presAssocID="{56971528-A478-4481-ADBA-AF53D3E4CA8E}" presName="Name9" presStyleLbl="parChTrans1D2" presStyleIdx="23" presStyleCnt="24"/>
      <dgm:spPr/>
      <dgm:t>
        <a:bodyPr/>
        <a:lstStyle/>
        <a:p>
          <a:endParaRPr lang="el-GR"/>
        </a:p>
      </dgm:t>
    </dgm:pt>
    <dgm:pt modelId="{14B48930-D378-4E55-BC7F-A5EE951B79FC}" type="pres">
      <dgm:prSet presAssocID="{56971528-A478-4481-ADBA-AF53D3E4CA8E}" presName="connTx" presStyleLbl="parChTrans1D2" presStyleIdx="23" presStyleCnt="24"/>
      <dgm:spPr/>
      <dgm:t>
        <a:bodyPr/>
        <a:lstStyle/>
        <a:p>
          <a:endParaRPr lang="el-GR"/>
        </a:p>
      </dgm:t>
    </dgm:pt>
    <dgm:pt modelId="{5B8E26B4-4A1F-45E3-B0AF-769F8EFB0200}" type="pres">
      <dgm:prSet presAssocID="{C676B694-C786-4DB1-B2FD-5BC04DC8C1B2}" presName="node" presStyleLbl="node1" presStyleIdx="23" presStyleCnt="24" custScaleX="405801" custScaleY="113118" custRadScaleRad="172060" custRadScaleInc="-54275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60C66F1-BBA9-49A9-94E4-D1D6F38328C6}" srcId="{6ADBDFDB-2774-480A-91D1-92E8C8BB502A}" destId="{C676B694-C786-4DB1-B2FD-5BC04DC8C1B2}" srcOrd="23" destOrd="0" parTransId="{56971528-A478-4481-ADBA-AF53D3E4CA8E}" sibTransId="{B93EC870-0FED-45A5-B910-CE25AFBE1791}"/>
    <dgm:cxn modelId="{D224E2C1-A907-48DD-A5BE-796CD85B034C}" srcId="{6ADBDFDB-2774-480A-91D1-92E8C8BB502A}" destId="{BB103763-8CB4-4168-B493-1A8B9EC1B766}" srcOrd="21" destOrd="0" parTransId="{49F4942A-A437-44CE-941C-6F23DE061A73}" sibTransId="{D25C937A-11B3-4D93-B39C-4FF5E2893D47}"/>
    <dgm:cxn modelId="{0E9954A6-0AA5-465C-8593-439DAF01D85B}" srcId="{6ADBDFDB-2774-480A-91D1-92E8C8BB502A}" destId="{90023A6F-C1BA-4801-8F65-1CA3E584E847}" srcOrd="2" destOrd="0" parTransId="{C0510E40-CE89-480A-B561-F35A15200F74}" sibTransId="{04BD02ED-D0A7-4660-8292-AAC8BB7D82B5}"/>
    <dgm:cxn modelId="{7E442FF9-66DD-4828-9E33-E57AA41C690C}" type="presOf" srcId="{9083236D-2B00-4195-B4FF-8F0218D70347}" destId="{E3DB268C-D6E4-4F26-B07B-17D94206F831}" srcOrd="1" destOrd="0" presId="urn:microsoft.com/office/officeart/2005/8/layout/radial1"/>
    <dgm:cxn modelId="{D6686B93-5771-41A2-9548-93644FE115E9}" srcId="{6ADBDFDB-2774-480A-91D1-92E8C8BB502A}" destId="{CFF306D0-43DC-4BB9-A5E9-A2DAB93980B2}" srcOrd="14" destOrd="0" parTransId="{61273D7C-32E1-468B-AFE6-28CF3C5C1599}" sibTransId="{A081B32E-EBC6-46C1-833B-C5804D2929C4}"/>
    <dgm:cxn modelId="{7CDEF8F4-9678-4B52-BA86-6C640238B295}" type="presOf" srcId="{58521394-C46F-43EF-BE4E-5602AB39012F}" destId="{18F7B2BF-C26A-420C-9C85-EC04280D423C}" srcOrd="0" destOrd="0" presId="urn:microsoft.com/office/officeart/2005/8/layout/radial1"/>
    <dgm:cxn modelId="{6E4AC3B6-939C-48FE-AD87-9FFFBE505D8E}" type="presOf" srcId="{CFF306D0-43DC-4BB9-A5E9-A2DAB93980B2}" destId="{E69205C3-BDF5-4B16-AB6D-E10CD42C204D}" srcOrd="0" destOrd="0" presId="urn:microsoft.com/office/officeart/2005/8/layout/radial1"/>
    <dgm:cxn modelId="{6C6508BA-0D44-49ED-B7B6-AB05228AB8A1}" srcId="{6ADBDFDB-2774-480A-91D1-92E8C8BB502A}" destId="{98EFDE31-75B5-45C1-86AA-4B625235ED36}" srcOrd="9" destOrd="0" parTransId="{5F108008-3375-4712-8689-F611DA5E697F}" sibTransId="{636DFC95-F39B-4A5C-AF7D-398E793A5CC8}"/>
    <dgm:cxn modelId="{E2AEAAE7-9357-4BB5-AE74-CE5926D4004B}" srcId="{6ADBDFDB-2774-480A-91D1-92E8C8BB502A}" destId="{A7708618-10A6-4C97-8CB2-29260E08BBB0}" srcOrd="7" destOrd="0" parTransId="{D5B5E436-1D2E-4A05-8D31-B5EE8E32EBD6}" sibTransId="{C9448C36-7442-418B-96DC-31E007BC7A59}"/>
    <dgm:cxn modelId="{21D23A4F-874E-480C-B545-5453474C03C9}" type="presOf" srcId="{90023A6F-C1BA-4801-8F65-1CA3E584E847}" destId="{2EC31390-DEC4-408D-8735-43EB35BD7142}" srcOrd="0" destOrd="0" presId="urn:microsoft.com/office/officeart/2005/8/layout/radial1"/>
    <dgm:cxn modelId="{75B8C052-545A-4A5F-8F3F-8DE14C909794}" srcId="{6ADBDFDB-2774-480A-91D1-92E8C8BB502A}" destId="{50FB6CF3-7FF8-45EE-B326-ECD77A1022E9}" srcOrd="12" destOrd="0" parTransId="{51908993-EA02-4C69-AA68-ECA62BD2D75A}" sibTransId="{69BDE1A2-A895-4AD6-AE6E-53E37601E11D}"/>
    <dgm:cxn modelId="{B5DC1DF7-B375-4B5E-810C-78390CC13E1A}" type="presOf" srcId="{51908993-EA02-4C69-AA68-ECA62BD2D75A}" destId="{0A327FCE-50E3-40E8-930B-B12E3ECD8A16}" srcOrd="1" destOrd="0" presId="urn:microsoft.com/office/officeart/2005/8/layout/radial1"/>
    <dgm:cxn modelId="{D613FD1D-2EEF-4FD4-9E0D-938C393FFECC}" type="presOf" srcId="{5C3BFCBE-8384-4723-90E7-3F3302DDECA3}" destId="{3C5B1B42-4C03-4A0A-B4B9-64A9670F3F64}" srcOrd="0" destOrd="0" presId="urn:microsoft.com/office/officeart/2005/8/layout/radial1"/>
    <dgm:cxn modelId="{BB891BBF-9FD7-4A35-BF48-88FEE2B4C18B}" srcId="{6ADBDFDB-2774-480A-91D1-92E8C8BB502A}" destId="{34727D95-9B12-4463-B79E-016341217C37}" srcOrd="8" destOrd="0" parTransId="{9EDD9656-D947-4AFD-AA2F-278718F4DEDA}" sibTransId="{FDBAE681-0E82-4213-95A7-6BD228DA8D56}"/>
    <dgm:cxn modelId="{A40B267C-F008-4731-89C5-9BCDFE735D67}" type="presOf" srcId="{C676B694-C786-4DB1-B2FD-5BC04DC8C1B2}" destId="{5B8E26B4-4A1F-45E3-B0AF-769F8EFB0200}" srcOrd="0" destOrd="0" presId="urn:microsoft.com/office/officeart/2005/8/layout/radial1"/>
    <dgm:cxn modelId="{EBBB8BB5-39BC-4C34-B515-B211D99DEB3C}" type="presOf" srcId="{34727D95-9B12-4463-B79E-016341217C37}" destId="{B5083ED5-686B-4A55-9D65-62633F90267B}" srcOrd="0" destOrd="0" presId="urn:microsoft.com/office/officeart/2005/8/layout/radial1"/>
    <dgm:cxn modelId="{E40A0854-7BA7-486F-8BDA-F4742AF9FAFE}" type="presOf" srcId="{BB103763-8CB4-4168-B493-1A8B9EC1B766}" destId="{654C4F8E-766E-439E-89FB-694DCA2F9C42}" srcOrd="0" destOrd="0" presId="urn:microsoft.com/office/officeart/2005/8/layout/radial1"/>
    <dgm:cxn modelId="{8641C9E8-D8EF-421B-8089-6B157982019F}" type="presOf" srcId="{9083236D-2B00-4195-B4FF-8F0218D70347}" destId="{B244D52F-D874-4ABC-9784-DE34A5B6932D}" srcOrd="0" destOrd="0" presId="urn:microsoft.com/office/officeart/2005/8/layout/radial1"/>
    <dgm:cxn modelId="{9D6A904A-27B7-4649-BE4A-63E3165FB3D7}" type="presOf" srcId="{50CD6605-A887-4DBE-8EEF-3037FC61DD9B}" destId="{8E1F5493-07FB-4E06-88CE-0CC0D180063C}" srcOrd="0" destOrd="0" presId="urn:microsoft.com/office/officeart/2005/8/layout/radial1"/>
    <dgm:cxn modelId="{247170E7-F31E-46DA-9CE2-ED1EFCB9CE7E}" type="presOf" srcId="{A7708618-10A6-4C97-8CB2-29260E08BBB0}" destId="{B38481AD-DEED-4CB4-AA60-158471ECE820}" srcOrd="0" destOrd="0" presId="urn:microsoft.com/office/officeart/2005/8/layout/radial1"/>
    <dgm:cxn modelId="{A9AC9B74-B12E-4ED7-8468-B41A440B291B}" type="presOf" srcId="{BFB532D5-A800-4D4C-B975-4FA8E8BAB748}" destId="{14245211-F6FA-4450-A10D-07A032A10608}" srcOrd="0" destOrd="0" presId="urn:microsoft.com/office/officeart/2005/8/layout/radial1"/>
    <dgm:cxn modelId="{6241C77B-5940-450F-A5E1-1E2F9745A73C}" type="presOf" srcId="{5F108008-3375-4712-8689-F611DA5E697F}" destId="{E0C928F5-2793-479A-8B81-9AD65EE68567}" srcOrd="0" destOrd="0" presId="urn:microsoft.com/office/officeart/2005/8/layout/radial1"/>
    <dgm:cxn modelId="{BCB73BAA-5E97-4503-87D0-76C95E0AF754}" type="presOf" srcId="{26FAC0DE-7CEC-4E25-ABD6-CBDF246BB88F}" destId="{A2CFEDA7-CCC5-4EF7-B531-91A712C7FFAA}" srcOrd="0" destOrd="0" presId="urn:microsoft.com/office/officeart/2005/8/layout/radial1"/>
    <dgm:cxn modelId="{330A3F64-F8F7-484A-BD1D-30AE1F03562E}" srcId="{6ADBDFDB-2774-480A-91D1-92E8C8BB502A}" destId="{62CA6B76-CA54-4417-A1E7-187E85DC7ACA}" srcOrd="4" destOrd="0" parTransId="{414B1BA9-4BAF-4C45-8A09-C7DED4CA9A28}" sibTransId="{DECDD4EA-9075-4C1B-9D04-7A2A42614F67}"/>
    <dgm:cxn modelId="{F58150D5-E8CC-4BE8-AE7D-B52714AE1DD5}" type="presOf" srcId="{0DD260AC-780C-40A0-B8D5-AA6D447597AE}" destId="{9DDB38AE-59C4-4223-A572-097E93000EFD}" srcOrd="1" destOrd="0" presId="urn:microsoft.com/office/officeart/2005/8/layout/radial1"/>
    <dgm:cxn modelId="{B80342AE-C49B-49B9-94A0-6BC4A0E37BC7}" type="presOf" srcId="{414B1BA9-4BAF-4C45-8A09-C7DED4CA9A28}" destId="{378FD1AB-4BA4-4CED-BCED-158DB8E046C9}" srcOrd="1" destOrd="0" presId="urn:microsoft.com/office/officeart/2005/8/layout/radial1"/>
    <dgm:cxn modelId="{22F77866-F6CE-4DB9-9205-D37DCB400CA9}" type="presOf" srcId="{9EDD9656-D947-4AFD-AA2F-278718F4DEDA}" destId="{3B5D9840-BD90-459D-BD3C-00DD3AC6D096}" srcOrd="1" destOrd="0" presId="urn:microsoft.com/office/officeart/2005/8/layout/radial1"/>
    <dgm:cxn modelId="{2B571B2F-8F0B-4C4C-A793-6B392C997C79}" srcId="{6ADBDFDB-2774-480A-91D1-92E8C8BB502A}" destId="{0F3094BC-907A-4B71-B9A0-3D6CDAEA4B28}" srcOrd="22" destOrd="0" parTransId="{380094E0-55D1-47C2-AA6E-62FDFEF66A17}" sibTransId="{EA26B9FB-E7DC-4246-891C-5F6236754E43}"/>
    <dgm:cxn modelId="{60106A69-46BA-4658-808F-20E9313A451D}" srcId="{6ADBDFDB-2774-480A-91D1-92E8C8BB502A}" destId="{26FAC0DE-7CEC-4E25-ABD6-CBDF246BB88F}" srcOrd="18" destOrd="0" parTransId="{5C57D5B3-E9B3-41CE-B775-697DBE9A7F7E}" sibTransId="{82E9E080-7CB7-4DC8-924D-379EDDB7A031}"/>
    <dgm:cxn modelId="{28DDFEA6-38B5-49A6-9DBF-C83BC5616970}" type="presOf" srcId="{6ADBDFDB-2774-480A-91D1-92E8C8BB502A}" destId="{A7AA0084-575D-4E90-97A8-39550B68BCD5}" srcOrd="0" destOrd="0" presId="urn:microsoft.com/office/officeart/2005/8/layout/radial1"/>
    <dgm:cxn modelId="{F350389D-9D05-4C6A-9875-BA7C0D5910B7}" type="presOf" srcId="{5F108008-3375-4712-8689-F611DA5E697F}" destId="{85746934-8632-4C5D-A3F9-67D00ECBA79C}" srcOrd="1" destOrd="0" presId="urn:microsoft.com/office/officeart/2005/8/layout/radial1"/>
    <dgm:cxn modelId="{ACD26602-93CA-4423-A59E-4528DB8F9AA1}" type="presOf" srcId="{B38BF3D6-C8CD-46A2-A5AE-B47B07245B08}" destId="{58FFD14A-26E3-4320-A7EC-A83A2DC0828E}" srcOrd="0" destOrd="0" presId="urn:microsoft.com/office/officeart/2005/8/layout/radial1"/>
    <dgm:cxn modelId="{1E31DF6C-1410-48CE-B023-CF426065DFA5}" srcId="{6ADBDFDB-2774-480A-91D1-92E8C8BB502A}" destId="{6BA2A925-F5D3-4FF5-86D7-D85C289A2150}" srcOrd="3" destOrd="0" parTransId="{CB4228E9-B314-4BBF-8FBB-A33C7D51FDF1}" sibTransId="{E9266C2F-479E-48FC-BF7A-FF29619517B5}"/>
    <dgm:cxn modelId="{921F29B8-84D7-408D-AB14-F61B5B9014E0}" type="presOf" srcId="{56971528-A478-4481-ADBA-AF53D3E4CA8E}" destId="{80E8BD89-B9FE-46C2-AC14-EA9E18E71026}" srcOrd="0" destOrd="0" presId="urn:microsoft.com/office/officeart/2005/8/layout/radial1"/>
    <dgm:cxn modelId="{983BD2EF-558F-4FFF-BD1C-297F9C99FE8A}" type="presOf" srcId="{CB4228E9-B314-4BBF-8FBB-A33C7D51FDF1}" destId="{16A50892-A835-4A74-AE7E-DA3BF61AC221}" srcOrd="0" destOrd="0" presId="urn:microsoft.com/office/officeart/2005/8/layout/radial1"/>
    <dgm:cxn modelId="{C40EB062-858B-40C3-9A01-71B49A736C57}" type="presOf" srcId="{D5B5E436-1D2E-4A05-8D31-B5EE8E32EBD6}" destId="{3115521B-E7EF-40D6-89B4-06D60335D40F}" srcOrd="0" destOrd="0" presId="urn:microsoft.com/office/officeart/2005/8/layout/radial1"/>
    <dgm:cxn modelId="{1451EBA8-EF45-446C-B22D-0CDD2FB192A5}" type="presOf" srcId="{D5B5E436-1D2E-4A05-8D31-B5EE8E32EBD6}" destId="{5E347C8F-B4C1-44F9-893D-211CA6BB85DA}" srcOrd="1" destOrd="0" presId="urn:microsoft.com/office/officeart/2005/8/layout/radial1"/>
    <dgm:cxn modelId="{841E8015-E034-40F8-A832-36DB8C11D356}" type="presOf" srcId="{CAF626AF-4B53-4DD2-960A-40009ABBFCD2}" destId="{2E473DAB-E865-4C6F-97EC-F19FCFB834A4}" srcOrd="0" destOrd="0" presId="urn:microsoft.com/office/officeart/2005/8/layout/radial1"/>
    <dgm:cxn modelId="{B99B3ADD-8332-49FF-82D5-76F2A335F30F}" type="presOf" srcId="{9BBCE615-631E-49B5-8A04-6CB5CCC9B444}" destId="{AD74CE3C-8930-4496-A6DD-BC0D6B241E7F}" srcOrd="1" destOrd="0" presId="urn:microsoft.com/office/officeart/2005/8/layout/radial1"/>
    <dgm:cxn modelId="{C6768104-7668-4BD2-8AAA-9D2DB48A1AAD}" type="presOf" srcId="{98EFDE31-75B5-45C1-86AA-4B625235ED36}" destId="{F7711AB1-B015-4022-925E-930B98194A9D}" srcOrd="0" destOrd="0" presId="urn:microsoft.com/office/officeart/2005/8/layout/radial1"/>
    <dgm:cxn modelId="{56A21B89-CB9B-4C0D-BFAE-437A4FB18D53}" type="presOf" srcId="{BFB532D5-A800-4D4C-B975-4FA8E8BAB748}" destId="{35466C5F-3078-4CCE-8F41-19AE198453C3}" srcOrd="1" destOrd="0" presId="urn:microsoft.com/office/officeart/2005/8/layout/radial1"/>
    <dgm:cxn modelId="{4EAD9A35-9060-4091-83B0-8DEF5DB07E53}" type="presOf" srcId="{621CA57A-F380-4E63-B754-2C488AF0FC43}" destId="{590E374C-2ACA-4BCD-965A-92551BA0AFBA}" srcOrd="0" destOrd="0" presId="urn:microsoft.com/office/officeart/2005/8/layout/radial1"/>
    <dgm:cxn modelId="{4C75FA15-59EC-4CCE-9824-87AC62BD9156}" type="presOf" srcId="{4C4DCA73-074A-4F0B-AD39-FE3FA58D2094}" destId="{DB5D4C06-FE64-4F77-B01B-7A9D68781603}" srcOrd="0" destOrd="0" presId="urn:microsoft.com/office/officeart/2005/8/layout/radial1"/>
    <dgm:cxn modelId="{1275C834-608C-4FA0-B6FA-3826A97726D0}" type="presOf" srcId="{225724DF-B008-4E7F-BA92-342962967194}" destId="{A74EB567-FA1D-4FB4-A0CB-81CBD9727A19}" srcOrd="1" destOrd="0" presId="urn:microsoft.com/office/officeart/2005/8/layout/radial1"/>
    <dgm:cxn modelId="{EA1DEAA8-F0CA-4D71-8B64-52B35C870138}" type="presOf" srcId="{9EAC0288-EB94-41BB-97DE-AB1D08A0A799}" destId="{8650ECD0-1098-406C-A83F-6C41A0D33548}" srcOrd="0" destOrd="0" presId="urn:microsoft.com/office/officeart/2005/8/layout/radial1"/>
    <dgm:cxn modelId="{A21E18C6-56CD-4998-BC0A-B4212EE93B58}" srcId="{6ADBDFDB-2774-480A-91D1-92E8C8BB502A}" destId="{B38BF3D6-C8CD-46A2-A5AE-B47B07245B08}" srcOrd="13" destOrd="0" parTransId="{3CC02F4E-B132-420E-B864-87CDF0C753FD}" sibTransId="{78A8763B-CE6B-4FD2-BAE3-FC5F8B63E775}"/>
    <dgm:cxn modelId="{B982F58B-F66F-4FFE-89C9-00C69D0B393F}" srcId="{6ADBDFDB-2774-480A-91D1-92E8C8BB502A}" destId="{FEAE31BF-0CFF-4A3A-B364-36303AE1197C}" srcOrd="15" destOrd="0" parTransId="{0DD260AC-780C-40A0-B8D5-AA6D447597AE}" sibTransId="{220749FA-3218-45F1-B34D-1DC1771CCD14}"/>
    <dgm:cxn modelId="{A1961F05-4076-4252-8D12-CAB5DAEBC6C4}" type="presOf" srcId="{DAF022A3-A60E-4495-87E3-967F654B918E}" destId="{D9050B36-536F-4EF8-B32F-7DFEB6D15442}" srcOrd="0" destOrd="0" presId="urn:microsoft.com/office/officeart/2005/8/layout/radial1"/>
    <dgm:cxn modelId="{CC44FC13-B8DE-41C2-998B-3E788EE7BEA6}" type="presOf" srcId="{D102E33C-BCA9-4BAA-ABF2-752B1E0BA0EF}" destId="{8CCBA503-468D-44AD-8385-C8B0B1215962}" srcOrd="1" destOrd="0" presId="urn:microsoft.com/office/officeart/2005/8/layout/radial1"/>
    <dgm:cxn modelId="{B4D4A5B3-E735-4CB7-B6F2-13CB6B31CF06}" srcId="{6ADBDFDB-2774-480A-91D1-92E8C8BB502A}" destId="{4C4DCA73-074A-4F0B-AD39-FE3FA58D2094}" srcOrd="6" destOrd="0" parTransId="{58521394-C46F-43EF-BE4E-5602AB39012F}" sibTransId="{B17D1FFF-0686-4677-9283-0166A5FC7A60}"/>
    <dgm:cxn modelId="{0DD42791-423E-4501-A26D-BFB271ACBFFA}" srcId="{6ADBDFDB-2774-480A-91D1-92E8C8BB502A}" destId="{AE68E0FE-3D3F-49AE-959D-A6055F398054}" srcOrd="11" destOrd="0" parTransId="{9EAC0288-EB94-41BB-97DE-AB1D08A0A799}" sibTransId="{32ACACD9-08F5-407E-A669-32D80F2EF093}"/>
    <dgm:cxn modelId="{B0D66F8E-D8CB-44CC-BD14-536FB4902BDD}" type="presOf" srcId="{C0510E40-CE89-480A-B561-F35A15200F74}" destId="{C940CA34-643C-46F9-9EC1-A6A18DD7FF39}" srcOrd="0" destOrd="0" presId="urn:microsoft.com/office/officeart/2005/8/layout/radial1"/>
    <dgm:cxn modelId="{B5B55ED5-8F6A-407F-A196-3CAED424BD99}" type="presOf" srcId="{61273D7C-32E1-468B-AFE6-28CF3C5C1599}" destId="{B4DD4487-E326-494E-B665-447120FB1117}" srcOrd="1" destOrd="0" presId="urn:microsoft.com/office/officeart/2005/8/layout/radial1"/>
    <dgm:cxn modelId="{E51E87FD-66B9-4BCA-A82E-AD6236F10F9F}" type="presOf" srcId="{3CC02F4E-B132-420E-B864-87CDF0C753FD}" destId="{C30CCC5F-79E0-493F-9DCA-2C2F96F0FF72}" srcOrd="1" destOrd="0" presId="urn:microsoft.com/office/officeart/2005/8/layout/radial1"/>
    <dgm:cxn modelId="{18A8248F-B662-4F96-91F9-D143DB23D2EF}" type="presOf" srcId="{49F4942A-A437-44CE-941C-6F23DE061A73}" destId="{CC66E938-4DFB-4029-99AB-BDD27E2C788E}" srcOrd="1" destOrd="0" presId="urn:microsoft.com/office/officeart/2005/8/layout/radial1"/>
    <dgm:cxn modelId="{045DFDC1-4620-4499-8CCE-60A8395E9F69}" type="presOf" srcId="{380094E0-55D1-47C2-AA6E-62FDFEF66A17}" destId="{C2A0A831-79E5-4921-96F9-03FECCB012DD}" srcOrd="1" destOrd="0" presId="urn:microsoft.com/office/officeart/2005/8/layout/radial1"/>
    <dgm:cxn modelId="{B51700EA-F9F8-4AF5-92EF-6A09552A1D0B}" type="presOf" srcId="{9EAC0288-EB94-41BB-97DE-AB1D08A0A799}" destId="{59FCBBA5-D81F-4AE6-B4CE-6F4C47C50172}" srcOrd="1" destOrd="0" presId="urn:microsoft.com/office/officeart/2005/8/layout/radial1"/>
    <dgm:cxn modelId="{49E90214-1B78-4E7D-BBBE-003C895CF9E0}" type="presOf" srcId="{414B1BA9-4BAF-4C45-8A09-C7DED4CA9A28}" destId="{C2319A9F-16E9-4DAB-939C-B8ADFF3C9242}" srcOrd="0" destOrd="0" presId="urn:microsoft.com/office/officeart/2005/8/layout/radial1"/>
    <dgm:cxn modelId="{4F4C9CE9-60D8-452A-958E-5327F582DA4D}" type="presOf" srcId="{5C3BFCBE-8384-4723-90E7-3F3302DDECA3}" destId="{D22B17D3-5636-4AA4-8E62-47AB6593FD9B}" srcOrd="1" destOrd="0" presId="urn:microsoft.com/office/officeart/2005/8/layout/radial1"/>
    <dgm:cxn modelId="{E652E2D3-FC50-4345-8625-77579A8B8CEF}" srcId="{6ADBDFDB-2774-480A-91D1-92E8C8BB502A}" destId="{9BD6DAEE-C78F-472B-B3D6-BA7861FA5585}" srcOrd="17" destOrd="0" parTransId="{E55EE427-0CF4-4FC1-8B12-82721B5FD21F}" sibTransId="{815B04C0-4E9C-4EF2-9CC3-415FA2ABF21A}"/>
    <dgm:cxn modelId="{F6856FCE-D14D-422D-9DA9-04C457F50790}" srcId="{6ADBDFDB-2774-480A-91D1-92E8C8BB502A}" destId="{50CD6605-A887-4DBE-8EEF-3037FC61DD9B}" srcOrd="10" destOrd="0" parTransId="{9BBCE615-631E-49B5-8A04-6CB5CCC9B444}" sibTransId="{00F07891-5EA7-4CCC-A266-11A59933546D}"/>
    <dgm:cxn modelId="{7E81CBEE-3769-4BA7-9552-9714B2FAFAC0}" type="presOf" srcId="{61273D7C-32E1-468B-AFE6-28CF3C5C1599}" destId="{D107E0F3-5094-4FEB-A2DD-EE445D90C723}" srcOrd="0" destOrd="0" presId="urn:microsoft.com/office/officeart/2005/8/layout/radial1"/>
    <dgm:cxn modelId="{6535F064-15E3-4D20-912D-658718C987E9}" type="presOf" srcId="{6BA2A925-F5D3-4FF5-86D7-D85C289A2150}" destId="{D45850C3-8DA0-410E-863D-AC6964D4C703}" srcOrd="0" destOrd="0" presId="urn:microsoft.com/office/officeart/2005/8/layout/radial1"/>
    <dgm:cxn modelId="{87FC5EB5-377F-48DB-B763-0CAC1136ABE3}" type="presOf" srcId="{225724DF-B008-4E7F-BA92-342962967194}" destId="{7D35A305-225A-4376-9147-249FBCE319D0}" srcOrd="0" destOrd="0" presId="urn:microsoft.com/office/officeart/2005/8/layout/radial1"/>
    <dgm:cxn modelId="{790B140B-0774-465E-B3FB-EC67052070A6}" type="presOf" srcId="{0F3094BC-907A-4B71-B9A0-3D6CDAEA4B28}" destId="{5725015F-F0CB-4E8D-89BE-F7C4E0ABFAE8}" srcOrd="0" destOrd="0" presId="urn:microsoft.com/office/officeart/2005/8/layout/radial1"/>
    <dgm:cxn modelId="{106A1D79-9442-4796-89CF-ED7818058DA5}" type="presOf" srcId="{E55EE427-0CF4-4FC1-8B12-82721B5FD21F}" destId="{7148C06C-4B20-479C-A1EF-F59D1B0A58A8}" srcOrd="1" destOrd="0" presId="urn:microsoft.com/office/officeart/2005/8/layout/radial1"/>
    <dgm:cxn modelId="{C9142E2E-B86B-45DD-A501-9DD009BE9C52}" type="presOf" srcId="{5C57D5B3-E9B3-41CE-B775-697DBE9A7F7E}" destId="{818263DC-7C3E-4674-B141-7F94167FCDCE}" srcOrd="1" destOrd="0" presId="urn:microsoft.com/office/officeart/2005/8/layout/radial1"/>
    <dgm:cxn modelId="{FF29B173-1034-4C8E-97C8-D583EE9865B3}" type="presOf" srcId="{D56028AC-C8BB-4E79-B4CE-DECE0FC0E5D5}" destId="{C2AC8C78-FE9F-414D-8599-B07B66DE94EC}" srcOrd="1" destOrd="0" presId="urn:microsoft.com/office/officeart/2005/8/layout/radial1"/>
    <dgm:cxn modelId="{75104B70-DC02-4004-9E70-BA9E115805EF}" srcId="{6ADBDFDB-2774-480A-91D1-92E8C8BB502A}" destId="{621CA57A-F380-4E63-B754-2C488AF0FC43}" srcOrd="19" destOrd="0" parTransId="{225724DF-B008-4E7F-BA92-342962967194}" sibTransId="{5D17BDC1-5A32-46ED-9155-6A0BC0CE71EE}"/>
    <dgm:cxn modelId="{47268E50-C3BF-41F6-B02C-DFC05DCA6ED7}" type="presOf" srcId="{0DD260AC-780C-40A0-B8D5-AA6D447597AE}" destId="{E9435BB1-F04D-4629-A0C9-F89D5829056E}" srcOrd="0" destOrd="0" presId="urn:microsoft.com/office/officeart/2005/8/layout/radial1"/>
    <dgm:cxn modelId="{D922C921-2728-4F77-B0A0-208D90087477}" type="presOf" srcId="{D56028AC-C8BB-4E79-B4CE-DECE0FC0E5D5}" destId="{9D0A47E2-2DF1-496E-8F67-2C54AFEED102}" srcOrd="0" destOrd="0" presId="urn:microsoft.com/office/officeart/2005/8/layout/radial1"/>
    <dgm:cxn modelId="{CD8A083A-EAC7-46F7-B51B-11D2CA12E054}" type="presOf" srcId="{0994AF07-20EA-44EC-A111-AB44A5F1D0FC}" destId="{20EFB43D-C1B7-46DC-83F8-C23E7B0C6F6B}" srcOrd="0" destOrd="0" presId="urn:microsoft.com/office/officeart/2005/8/layout/radial1"/>
    <dgm:cxn modelId="{A724F447-9B9F-467E-82A6-06269F71B245}" type="presOf" srcId="{51908993-EA02-4C69-AA68-ECA62BD2D75A}" destId="{055B6901-73C3-4052-AB2F-F0BBFA21E606}" srcOrd="0" destOrd="0" presId="urn:microsoft.com/office/officeart/2005/8/layout/radial1"/>
    <dgm:cxn modelId="{930A3678-17B9-4FB3-BB82-C51743F8F032}" type="presOf" srcId="{58521394-C46F-43EF-BE4E-5602AB39012F}" destId="{BE8C3638-AC8B-41FA-9DB2-4EDC632CFA9A}" srcOrd="1" destOrd="0" presId="urn:microsoft.com/office/officeart/2005/8/layout/radial1"/>
    <dgm:cxn modelId="{0D6C556A-4C85-44F7-B49F-E237024356D6}" type="presOf" srcId="{CB4228E9-B314-4BBF-8FBB-A33C7D51FDF1}" destId="{8E52A694-0127-41FE-90FB-E7196FB5A864}" srcOrd="1" destOrd="0" presId="urn:microsoft.com/office/officeart/2005/8/layout/radial1"/>
    <dgm:cxn modelId="{82EF7F19-0A69-4FFA-B15E-EC54537A084E}" srcId="{6ADBDFDB-2774-480A-91D1-92E8C8BB502A}" destId="{D6FA92CD-6929-477F-AF5C-913C2D519DE5}" srcOrd="5" destOrd="0" parTransId="{BFB532D5-A800-4D4C-B975-4FA8E8BAB748}" sibTransId="{91830A21-7E79-46C8-8A79-EDE1662809FF}"/>
    <dgm:cxn modelId="{3B2098B2-9FA2-4AC7-B8BA-39A3E17136B3}" srcId="{6ADBDFDB-2774-480A-91D1-92E8C8BB502A}" destId="{C2A933DE-BF39-4039-A0DD-A1B1C8FCB1CF}" srcOrd="1" destOrd="0" parTransId="{5C3BFCBE-8384-4723-90E7-3F3302DDECA3}" sibTransId="{7693FBE5-90E5-4CB0-A8FC-BDCFB6BF2153}"/>
    <dgm:cxn modelId="{04582D70-2048-479D-9DAD-10BF001B46E0}" type="presOf" srcId="{D102E33C-BCA9-4BAA-ABF2-752B1E0BA0EF}" destId="{6D9EE0A1-DAC0-42BC-A47E-1F28F7E8A5C2}" srcOrd="0" destOrd="0" presId="urn:microsoft.com/office/officeart/2005/8/layout/radial1"/>
    <dgm:cxn modelId="{0F6610C9-0EDB-4D9B-B05D-EE9680AE48D4}" type="presOf" srcId="{3CC02F4E-B132-420E-B864-87CDF0C753FD}" destId="{FF60BFB0-5371-4AA0-8B5E-431BEBABDB18}" srcOrd="0" destOrd="0" presId="urn:microsoft.com/office/officeart/2005/8/layout/radial1"/>
    <dgm:cxn modelId="{1E214ED9-50A6-40F1-83FC-C9DBBD471B28}" srcId="{6ADBDFDB-2774-480A-91D1-92E8C8BB502A}" destId="{CAF626AF-4B53-4DD2-960A-40009ABBFCD2}" srcOrd="16" destOrd="0" parTransId="{D102E33C-BCA9-4BAA-ABF2-752B1E0BA0EF}" sibTransId="{F5BDA405-0701-4972-A111-CE03DBDD7FD6}"/>
    <dgm:cxn modelId="{5D3B40C6-C33B-4E01-B168-ADD7428B3BD4}" srcId="{0994AF07-20EA-44EC-A111-AB44A5F1D0FC}" destId="{6ADBDFDB-2774-480A-91D1-92E8C8BB502A}" srcOrd="0" destOrd="0" parTransId="{DA33EA90-E1E4-4EB7-8F01-71D1291066E7}" sibTransId="{C26E403B-FE29-4598-9653-AB3E96CED198}"/>
    <dgm:cxn modelId="{3FEDB169-5795-4A60-B1F6-F591EE12B160}" type="presOf" srcId="{9BBCE615-631E-49B5-8A04-6CB5CCC9B444}" destId="{65EBB912-0FF3-4D3A-97F6-A01BEAE59F24}" srcOrd="0" destOrd="0" presId="urn:microsoft.com/office/officeart/2005/8/layout/radial1"/>
    <dgm:cxn modelId="{EC3963E1-46BC-428F-8F23-9DB03C2D678B}" type="presOf" srcId="{9BD6DAEE-C78F-472B-B3D6-BA7861FA5585}" destId="{2FFAB98C-9275-4894-8DEB-A822609DA7FF}" srcOrd="0" destOrd="0" presId="urn:microsoft.com/office/officeart/2005/8/layout/radial1"/>
    <dgm:cxn modelId="{4EE6A87C-FBFF-4F4F-ACAB-F35F616F5168}" type="presOf" srcId="{FEAE31BF-0CFF-4A3A-B364-36303AE1197C}" destId="{A89CA9AA-F933-4471-A7F0-18FBFC938D4C}" srcOrd="0" destOrd="0" presId="urn:microsoft.com/office/officeart/2005/8/layout/radial1"/>
    <dgm:cxn modelId="{C57E6700-37C8-4D18-8335-C076FB10CAE1}" srcId="{6ADBDFDB-2774-480A-91D1-92E8C8BB502A}" destId="{8EDC1895-4857-4BBD-B47C-D95DE7E48616}" srcOrd="0" destOrd="0" parTransId="{9083236D-2B00-4195-B4FF-8F0218D70347}" sibTransId="{CBCEE48B-78CB-4F9F-AABF-9C9A41EF939C}"/>
    <dgm:cxn modelId="{90B1D43B-3D62-4249-A219-FAEC8E121453}" type="presOf" srcId="{49F4942A-A437-44CE-941C-6F23DE061A73}" destId="{DB9C2F22-C3B3-4F37-ACB5-E78393D1BA82}" srcOrd="0" destOrd="0" presId="urn:microsoft.com/office/officeart/2005/8/layout/radial1"/>
    <dgm:cxn modelId="{996C216A-1023-4E28-9501-DA0B0E0AA5D7}" type="presOf" srcId="{C2A933DE-BF39-4039-A0DD-A1B1C8FCB1CF}" destId="{2FD7680C-6567-406C-8E26-F3A96344D72F}" srcOrd="0" destOrd="0" presId="urn:microsoft.com/office/officeart/2005/8/layout/radial1"/>
    <dgm:cxn modelId="{D8B9A5C1-18DB-492F-9C5F-C2F7610AD8FA}" type="presOf" srcId="{9EDD9656-D947-4AFD-AA2F-278718F4DEDA}" destId="{75AB2B9F-930B-49C6-8FD7-7E6C41025CE6}" srcOrd="0" destOrd="0" presId="urn:microsoft.com/office/officeart/2005/8/layout/radial1"/>
    <dgm:cxn modelId="{F302489D-DE23-4E8A-9829-277D6187C16F}" srcId="{6ADBDFDB-2774-480A-91D1-92E8C8BB502A}" destId="{DAF022A3-A60E-4495-87E3-967F654B918E}" srcOrd="20" destOrd="0" parTransId="{D56028AC-C8BB-4E79-B4CE-DECE0FC0E5D5}" sibTransId="{3B3DB695-FC0A-4990-BAEE-C2C6AE37A4D1}"/>
    <dgm:cxn modelId="{1853B487-5865-43F2-A877-09978760E7AE}" type="presOf" srcId="{62CA6B76-CA54-4417-A1E7-187E85DC7ACA}" destId="{7FCE7D6C-1C3E-4DAF-AA26-B139F59DBF48}" srcOrd="0" destOrd="0" presId="urn:microsoft.com/office/officeart/2005/8/layout/radial1"/>
    <dgm:cxn modelId="{A7503ED4-51CD-47BE-81F2-A66B7EF63111}" type="presOf" srcId="{8EDC1895-4857-4BBD-B47C-D95DE7E48616}" destId="{0AC6E4B4-9727-4899-97CC-1A19605841BE}" srcOrd="0" destOrd="0" presId="urn:microsoft.com/office/officeart/2005/8/layout/radial1"/>
    <dgm:cxn modelId="{FE8C2E01-EC65-4F4F-996C-9FEE1B6B2131}" type="presOf" srcId="{5C57D5B3-E9B3-41CE-B775-697DBE9A7F7E}" destId="{41F6A960-BAED-4A76-887B-24335F979DA7}" srcOrd="0" destOrd="0" presId="urn:microsoft.com/office/officeart/2005/8/layout/radial1"/>
    <dgm:cxn modelId="{81AD5AB1-D216-4460-B89E-D6D6E8632734}" type="presOf" srcId="{380094E0-55D1-47C2-AA6E-62FDFEF66A17}" destId="{2BD7B8CC-CA0E-4E12-A88F-12F4A2C31A69}" srcOrd="0" destOrd="0" presId="urn:microsoft.com/office/officeart/2005/8/layout/radial1"/>
    <dgm:cxn modelId="{82A75E68-55C9-4B7A-9DCA-9D49D1771B9A}" type="presOf" srcId="{50FB6CF3-7FF8-45EE-B326-ECD77A1022E9}" destId="{0183DFBC-1039-4B08-979E-84D54BDED503}" srcOrd="0" destOrd="0" presId="urn:microsoft.com/office/officeart/2005/8/layout/radial1"/>
    <dgm:cxn modelId="{BE5C1689-82B6-4C6F-AA20-89DAEF4EB94E}" type="presOf" srcId="{C0510E40-CE89-480A-B561-F35A15200F74}" destId="{701BC91D-B52F-4309-934B-BE80D0994201}" srcOrd="1" destOrd="0" presId="urn:microsoft.com/office/officeart/2005/8/layout/radial1"/>
    <dgm:cxn modelId="{72F68F67-407E-4FC9-BC5A-AC0E6B8B9134}" type="presOf" srcId="{D6FA92CD-6929-477F-AF5C-913C2D519DE5}" destId="{727D2048-7177-47D6-BDA8-EB1715431148}" srcOrd="0" destOrd="0" presId="urn:microsoft.com/office/officeart/2005/8/layout/radial1"/>
    <dgm:cxn modelId="{EF6A3132-A424-4B3E-9B9F-D6336A676C2C}" type="presOf" srcId="{56971528-A478-4481-ADBA-AF53D3E4CA8E}" destId="{14B48930-D378-4E55-BC7F-A5EE951B79FC}" srcOrd="1" destOrd="0" presId="urn:microsoft.com/office/officeart/2005/8/layout/radial1"/>
    <dgm:cxn modelId="{452AC46B-6A86-422F-AB69-DF8DA69EA642}" type="presOf" srcId="{E55EE427-0CF4-4FC1-8B12-82721B5FD21F}" destId="{B2D21ECF-FF4C-4A60-9496-6FDBDF0ED5E1}" srcOrd="0" destOrd="0" presId="urn:microsoft.com/office/officeart/2005/8/layout/radial1"/>
    <dgm:cxn modelId="{018FC3B9-4E8C-449B-98F5-D5EFB4298149}" type="presOf" srcId="{AE68E0FE-3D3F-49AE-959D-A6055F398054}" destId="{24F932BF-6071-4E24-B9CA-27C202E20C2D}" srcOrd="0" destOrd="0" presId="urn:microsoft.com/office/officeart/2005/8/layout/radial1"/>
    <dgm:cxn modelId="{7BA38F66-626F-498C-BDBB-6D5100EAB4E2}" type="presParOf" srcId="{20EFB43D-C1B7-46DC-83F8-C23E7B0C6F6B}" destId="{A7AA0084-575D-4E90-97A8-39550B68BCD5}" srcOrd="0" destOrd="0" presId="urn:microsoft.com/office/officeart/2005/8/layout/radial1"/>
    <dgm:cxn modelId="{20D39624-45AA-4038-8978-083F1524950E}" type="presParOf" srcId="{20EFB43D-C1B7-46DC-83F8-C23E7B0C6F6B}" destId="{B244D52F-D874-4ABC-9784-DE34A5B6932D}" srcOrd="1" destOrd="0" presId="urn:microsoft.com/office/officeart/2005/8/layout/radial1"/>
    <dgm:cxn modelId="{65FEAD01-1BAB-4CB3-A9EF-4ABAA3D4CCFB}" type="presParOf" srcId="{B244D52F-D874-4ABC-9784-DE34A5B6932D}" destId="{E3DB268C-D6E4-4F26-B07B-17D94206F831}" srcOrd="0" destOrd="0" presId="urn:microsoft.com/office/officeart/2005/8/layout/radial1"/>
    <dgm:cxn modelId="{39733756-8A45-4254-BDEB-F4C039685FEE}" type="presParOf" srcId="{20EFB43D-C1B7-46DC-83F8-C23E7B0C6F6B}" destId="{0AC6E4B4-9727-4899-97CC-1A19605841BE}" srcOrd="2" destOrd="0" presId="urn:microsoft.com/office/officeart/2005/8/layout/radial1"/>
    <dgm:cxn modelId="{E15AF28E-A98F-43C8-8A71-672D4A920755}" type="presParOf" srcId="{20EFB43D-C1B7-46DC-83F8-C23E7B0C6F6B}" destId="{3C5B1B42-4C03-4A0A-B4B9-64A9670F3F64}" srcOrd="3" destOrd="0" presId="urn:microsoft.com/office/officeart/2005/8/layout/radial1"/>
    <dgm:cxn modelId="{064B0598-230C-4682-A83E-9760178994AB}" type="presParOf" srcId="{3C5B1B42-4C03-4A0A-B4B9-64A9670F3F64}" destId="{D22B17D3-5636-4AA4-8E62-47AB6593FD9B}" srcOrd="0" destOrd="0" presId="urn:microsoft.com/office/officeart/2005/8/layout/radial1"/>
    <dgm:cxn modelId="{B3D93D40-9F03-4261-B425-7FAF7145DBE6}" type="presParOf" srcId="{20EFB43D-C1B7-46DC-83F8-C23E7B0C6F6B}" destId="{2FD7680C-6567-406C-8E26-F3A96344D72F}" srcOrd="4" destOrd="0" presId="urn:microsoft.com/office/officeart/2005/8/layout/radial1"/>
    <dgm:cxn modelId="{89B1B273-1413-4C4B-A4B4-3A8743E1F3CC}" type="presParOf" srcId="{20EFB43D-C1B7-46DC-83F8-C23E7B0C6F6B}" destId="{C940CA34-643C-46F9-9EC1-A6A18DD7FF39}" srcOrd="5" destOrd="0" presId="urn:microsoft.com/office/officeart/2005/8/layout/radial1"/>
    <dgm:cxn modelId="{454F5C5D-A128-49EB-BCA5-9EE5C9E06C50}" type="presParOf" srcId="{C940CA34-643C-46F9-9EC1-A6A18DD7FF39}" destId="{701BC91D-B52F-4309-934B-BE80D0994201}" srcOrd="0" destOrd="0" presId="urn:microsoft.com/office/officeart/2005/8/layout/radial1"/>
    <dgm:cxn modelId="{30FDF669-2789-40EF-8545-BE8B196578CB}" type="presParOf" srcId="{20EFB43D-C1B7-46DC-83F8-C23E7B0C6F6B}" destId="{2EC31390-DEC4-408D-8735-43EB35BD7142}" srcOrd="6" destOrd="0" presId="urn:microsoft.com/office/officeart/2005/8/layout/radial1"/>
    <dgm:cxn modelId="{5ACE15CA-08F9-41F7-9C21-26DE97850B04}" type="presParOf" srcId="{20EFB43D-C1B7-46DC-83F8-C23E7B0C6F6B}" destId="{16A50892-A835-4A74-AE7E-DA3BF61AC221}" srcOrd="7" destOrd="0" presId="urn:microsoft.com/office/officeart/2005/8/layout/radial1"/>
    <dgm:cxn modelId="{3F8F18D5-D52A-4F05-8DB7-6E1F7CBEB9BA}" type="presParOf" srcId="{16A50892-A835-4A74-AE7E-DA3BF61AC221}" destId="{8E52A694-0127-41FE-90FB-E7196FB5A864}" srcOrd="0" destOrd="0" presId="urn:microsoft.com/office/officeart/2005/8/layout/radial1"/>
    <dgm:cxn modelId="{72E9BEA2-8BAC-4480-8592-6C322986E574}" type="presParOf" srcId="{20EFB43D-C1B7-46DC-83F8-C23E7B0C6F6B}" destId="{D45850C3-8DA0-410E-863D-AC6964D4C703}" srcOrd="8" destOrd="0" presId="urn:microsoft.com/office/officeart/2005/8/layout/radial1"/>
    <dgm:cxn modelId="{9175CE8E-0585-4E72-AD36-DC9C04AA7F58}" type="presParOf" srcId="{20EFB43D-C1B7-46DC-83F8-C23E7B0C6F6B}" destId="{C2319A9F-16E9-4DAB-939C-B8ADFF3C9242}" srcOrd="9" destOrd="0" presId="urn:microsoft.com/office/officeart/2005/8/layout/radial1"/>
    <dgm:cxn modelId="{360899F1-B4F8-47F9-827E-3D5052F37712}" type="presParOf" srcId="{C2319A9F-16E9-4DAB-939C-B8ADFF3C9242}" destId="{378FD1AB-4BA4-4CED-BCED-158DB8E046C9}" srcOrd="0" destOrd="0" presId="urn:microsoft.com/office/officeart/2005/8/layout/radial1"/>
    <dgm:cxn modelId="{5A43DA80-ACD3-4735-B7C5-48A548091A22}" type="presParOf" srcId="{20EFB43D-C1B7-46DC-83F8-C23E7B0C6F6B}" destId="{7FCE7D6C-1C3E-4DAF-AA26-B139F59DBF48}" srcOrd="10" destOrd="0" presId="urn:microsoft.com/office/officeart/2005/8/layout/radial1"/>
    <dgm:cxn modelId="{9C28CB7F-F69E-4064-8D6F-DF342C9607A2}" type="presParOf" srcId="{20EFB43D-C1B7-46DC-83F8-C23E7B0C6F6B}" destId="{14245211-F6FA-4450-A10D-07A032A10608}" srcOrd="11" destOrd="0" presId="urn:microsoft.com/office/officeart/2005/8/layout/radial1"/>
    <dgm:cxn modelId="{570924F2-4FE7-4509-AC74-AC459FA35D3E}" type="presParOf" srcId="{14245211-F6FA-4450-A10D-07A032A10608}" destId="{35466C5F-3078-4CCE-8F41-19AE198453C3}" srcOrd="0" destOrd="0" presId="urn:microsoft.com/office/officeart/2005/8/layout/radial1"/>
    <dgm:cxn modelId="{F51C23CA-583A-426A-914C-25EB2DF308F1}" type="presParOf" srcId="{20EFB43D-C1B7-46DC-83F8-C23E7B0C6F6B}" destId="{727D2048-7177-47D6-BDA8-EB1715431148}" srcOrd="12" destOrd="0" presId="urn:microsoft.com/office/officeart/2005/8/layout/radial1"/>
    <dgm:cxn modelId="{0B7B674E-F28A-405B-B8D9-21D8C15D1F94}" type="presParOf" srcId="{20EFB43D-C1B7-46DC-83F8-C23E7B0C6F6B}" destId="{18F7B2BF-C26A-420C-9C85-EC04280D423C}" srcOrd="13" destOrd="0" presId="urn:microsoft.com/office/officeart/2005/8/layout/radial1"/>
    <dgm:cxn modelId="{54E58987-2E8E-41CE-B0D9-5B3DE71FB50E}" type="presParOf" srcId="{18F7B2BF-C26A-420C-9C85-EC04280D423C}" destId="{BE8C3638-AC8B-41FA-9DB2-4EDC632CFA9A}" srcOrd="0" destOrd="0" presId="urn:microsoft.com/office/officeart/2005/8/layout/radial1"/>
    <dgm:cxn modelId="{92554977-FA3C-4B1E-85E0-BFF58954FD82}" type="presParOf" srcId="{20EFB43D-C1B7-46DC-83F8-C23E7B0C6F6B}" destId="{DB5D4C06-FE64-4F77-B01B-7A9D68781603}" srcOrd="14" destOrd="0" presId="urn:microsoft.com/office/officeart/2005/8/layout/radial1"/>
    <dgm:cxn modelId="{D737A0E9-5814-4615-BF97-DC275B07FEE3}" type="presParOf" srcId="{20EFB43D-C1B7-46DC-83F8-C23E7B0C6F6B}" destId="{3115521B-E7EF-40D6-89B4-06D60335D40F}" srcOrd="15" destOrd="0" presId="urn:microsoft.com/office/officeart/2005/8/layout/radial1"/>
    <dgm:cxn modelId="{726AE05B-A5FD-468B-893B-BD7A6E9C359E}" type="presParOf" srcId="{3115521B-E7EF-40D6-89B4-06D60335D40F}" destId="{5E347C8F-B4C1-44F9-893D-211CA6BB85DA}" srcOrd="0" destOrd="0" presId="urn:microsoft.com/office/officeart/2005/8/layout/radial1"/>
    <dgm:cxn modelId="{7C4E0502-5AD1-4EE9-8C4D-4B6E3677E12F}" type="presParOf" srcId="{20EFB43D-C1B7-46DC-83F8-C23E7B0C6F6B}" destId="{B38481AD-DEED-4CB4-AA60-158471ECE820}" srcOrd="16" destOrd="0" presId="urn:microsoft.com/office/officeart/2005/8/layout/radial1"/>
    <dgm:cxn modelId="{018563DE-7628-46A0-902A-7534C30871DC}" type="presParOf" srcId="{20EFB43D-C1B7-46DC-83F8-C23E7B0C6F6B}" destId="{75AB2B9F-930B-49C6-8FD7-7E6C41025CE6}" srcOrd="17" destOrd="0" presId="urn:microsoft.com/office/officeart/2005/8/layout/radial1"/>
    <dgm:cxn modelId="{FF556343-55FA-4095-BF46-BAA81BC0BD12}" type="presParOf" srcId="{75AB2B9F-930B-49C6-8FD7-7E6C41025CE6}" destId="{3B5D9840-BD90-459D-BD3C-00DD3AC6D096}" srcOrd="0" destOrd="0" presId="urn:microsoft.com/office/officeart/2005/8/layout/radial1"/>
    <dgm:cxn modelId="{293AE296-979C-4524-A2DB-7AC883476770}" type="presParOf" srcId="{20EFB43D-C1B7-46DC-83F8-C23E7B0C6F6B}" destId="{B5083ED5-686B-4A55-9D65-62633F90267B}" srcOrd="18" destOrd="0" presId="urn:microsoft.com/office/officeart/2005/8/layout/radial1"/>
    <dgm:cxn modelId="{1A14BB4D-7BEA-45FA-BBE6-5A65F935F1D7}" type="presParOf" srcId="{20EFB43D-C1B7-46DC-83F8-C23E7B0C6F6B}" destId="{E0C928F5-2793-479A-8B81-9AD65EE68567}" srcOrd="19" destOrd="0" presId="urn:microsoft.com/office/officeart/2005/8/layout/radial1"/>
    <dgm:cxn modelId="{F92DEFAF-FF5D-4C03-8C8D-ED7561B4F8FB}" type="presParOf" srcId="{E0C928F5-2793-479A-8B81-9AD65EE68567}" destId="{85746934-8632-4C5D-A3F9-67D00ECBA79C}" srcOrd="0" destOrd="0" presId="urn:microsoft.com/office/officeart/2005/8/layout/radial1"/>
    <dgm:cxn modelId="{3C4B9042-65BF-4A41-8232-EE521E926889}" type="presParOf" srcId="{20EFB43D-C1B7-46DC-83F8-C23E7B0C6F6B}" destId="{F7711AB1-B015-4022-925E-930B98194A9D}" srcOrd="20" destOrd="0" presId="urn:microsoft.com/office/officeart/2005/8/layout/radial1"/>
    <dgm:cxn modelId="{6E462068-45E4-484C-9250-4AE19F062614}" type="presParOf" srcId="{20EFB43D-C1B7-46DC-83F8-C23E7B0C6F6B}" destId="{65EBB912-0FF3-4D3A-97F6-A01BEAE59F24}" srcOrd="21" destOrd="0" presId="urn:microsoft.com/office/officeart/2005/8/layout/radial1"/>
    <dgm:cxn modelId="{C6F5A78C-C13A-4559-8F06-E8875A452154}" type="presParOf" srcId="{65EBB912-0FF3-4D3A-97F6-A01BEAE59F24}" destId="{AD74CE3C-8930-4496-A6DD-BC0D6B241E7F}" srcOrd="0" destOrd="0" presId="urn:microsoft.com/office/officeart/2005/8/layout/radial1"/>
    <dgm:cxn modelId="{C67D2968-03CA-4B32-82D0-9F1342FC49A1}" type="presParOf" srcId="{20EFB43D-C1B7-46DC-83F8-C23E7B0C6F6B}" destId="{8E1F5493-07FB-4E06-88CE-0CC0D180063C}" srcOrd="22" destOrd="0" presId="urn:microsoft.com/office/officeart/2005/8/layout/radial1"/>
    <dgm:cxn modelId="{DEE6A8F5-BB83-4D42-A552-D1F6B7207A4E}" type="presParOf" srcId="{20EFB43D-C1B7-46DC-83F8-C23E7B0C6F6B}" destId="{8650ECD0-1098-406C-A83F-6C41A0D33548}" srcOrd="23" destOrd="0" presId="urn:microsoft.com/office/officeart/2005/8/layout/radial1"/>
    <dgm:cxn modelId="{0822ACDB-C3A7-49B9-B135-37D0D3BB53C5}" type="presParOf" srcId="{8650ECD0-1098-406C-A83F-6C41A0D33548}" destId="{59FCBBA5-D81F-4AE6-B4CE-6F4C47C50172}" srcOrd="0" destOrd="0" presId="urn:microsoft.com/office/officeart/2005/8/layout/radial1"/>
    <dgm:cxn modelId="{58439957-2D96-47F5-807A-12638C73C8F7}" type="presParOf" srcId="{20EFB43D-C1B7-46DC-83F8-C23E7B0C6F6B}" destId="{24F932BF-6071-4E24-B9CA-27C202E20C2D}" srcOrd="24" destOrd="0" presId="urn:microsoft.com/office/officeart/2005/8/layout/radial1"/>
    <dgm:cxn modelId="{48E4749C-649C-4C80-B4C9-33EF40AC1EE0}" type="presParOf" srcId="{20EFB43D-C1B7-46DC-83F8-C23E7B0C6F6B}" destId="{055B6901-73C3-4052-AB2F-F0BBFA21E606}" srcOrd="25" destOrd="0" presId="urn:microsoft.com/office/officeart/2005/8/layout/radial1"/>
    <dgm:cxn modelId="{76DB07E3-1BD8-4C1E-9A34-FE27003A8172}" type="presParOf" srcId="{055B6901-73C3-4052-AB2F-F0BBFA21E606}" destId="{0A327FCE-50E3-40E8-930B-B12E3ECD8A16}" srcOrd="0" destOrd="0" presId="urn:microsoft.com/office/officeart/2005/8/layout/radial1"/>
    <dgm:cxn modelId="{06139D49-2A15-411C-96F8-6498C67CC021}" type="presParOf" srcId="{20EFB43D-C1B7-46DC-83F8-C23E7B0C6F6B}" destId="{0183DFBC-1039-4B08-979E-84D54BDED503}" srcOrd="26" destOrd="0" presId="urn:microsoft.com/office/officeart/2005/8/layout/radial1"/>
    <dgm:cxn modelId="{F9A34180-3525-46DA-BF74-9001A4B5BBFB}" type="presParOf" srcId="{20EFB43D-C1B7-46DC-83F8-C23E7B0C6F6B}" destId="{FF60BFB0-5371-4AA0-8B5E-431BEBABDB18}" srcOrd="27" destOrd="0" presId="urn:microsoft.com/office/officeart/2005/8/layout/radial1"/>
    <dgm:cxn modelId="{E3CC0769-D148-430E-9F8B-6F5DBCEDEF61}" type="presParOf" srcId="{FF60BFB0-5371-4AA0-8B5E-431BEBABDB18}" destId="{C30CCC5F-79E0-493F-9DCA-2C2F96F0FF72}" srcOrd="0" destOrd="0" presId="urn:microsoft.com/office/officeart/2005/8/layout/radial1"/>
    <dgm:cxn modelId="{7E4F05D5-067D-433E-819B-CB0A92151189}" type="presParOf" srcId="{20EFB43D-C1B7-46DC-83F8-C23E7B0C6F6B}" destId="{58FFD14A-26E3-4320-A7EC-A83A2DC0828E}" srcOrd="28" destOrd="0" presId="urn:microsoft.com/office/officeart/2005/8/layout/radial1"/>
    <dgm:cxn modelId="{79339BBB-02CF-4BEB-AE51-D60A265B4015}" type="presParOf" srcId="{20EFB43D-C1B7-46DC-83F8-C23E7B0C6F6B}" destId="{D107E0F3-5094-4FEB-A2DD-EE445D90C723}" srcOrd="29" destOrd="0" presId="urn:microsoft.com/office/officeart/2005/8/layout/radial1"/>
    <dgm:cxn modelId="{0ED242B0-D017-4F7E-B829-F8FA82F9628B}" type="presParOf" srcId="{D107E0F3-5094-4FEB-A2DD-EE445D90C723}" destId="{B4DD4487-E326-494E-B665-447120FB1117}" srcOrd="0" destOrd="0" presId="urn:microsoft.com/office/officeart/2005/8/layout/radial1"/>
    <dgm:cxn modelId="{5B9EE5D1-E90E-4732-A1D0-6D2F5E320BE3}" type="presParOf" srcId="{20EFB43D-C1B7-46DC-83F8-C23E7B0C6F6B}" destId="{E69205C3-BDF5-4B16-AB6D-E10CD42C204D}" srcOrd="30" destOrd="0" presId="urn:microsoft.com/office/officeart/2005/8/layout/radial1"/>
    <dgm:cxn modelId="{DF5EC660-1036-4475-A4F0-3E76F6EBEA79}" type="presParOf" srcId="{20EFB43D-C1B7-46DC-83F8-C23E7B0C6F6B}" destId="{E9435BB1-F04D-4629-A0C9-F89D5829056E}" srcOrd="31" destOrd="0" presId="urn:microsoft.com/office/officeart/2005/8/layout/radial1"/>
    <dgm:cxn modelId="{CE2BEE82-1A5F-4307-9840-A23A7DF66113}" type="presParOf" srcId="{E9435BB1-F04D-4629-A0C9-F89D5829056E}" destId="{9DDB38AE-59C4-4223-A572-097E93000EFD}" srcOrd="0" destOrd="0" presId="urn:microsoft.com/office/officeart/2005/8/layout/radial1"/>
    <dgm:cxn modelId="{A05B9BFA-584E-4B2C-A7AC-D4388167D261}" type="presParOf" srcId="{20EFB43D-C1B7-46DC-83F8-C23E7B0C6F6B}" destId="{A89CA9AA-F933-4471-A7F0-18FBFC938D4C}" srcOrd="32" destOrd="0" presId="urn:microsoft.com/office/officeart/2005/8/layout/radial1"/>
    <dgm:cxn modelId="{1E83234A-E6BC-424E-98DE-E4BAD456C1C3}" type="presParOf" srcId="{20EFB43D-C1B7-46DC-83F8-C23E7B0C6F6B}" destId="{6D9EE0A1-DAC0-42BC-A47E-1F28F7E8A5C2}" srcOrd="33" destOrd="0" presId="urn:microsoft.com/office/officeart/2005/8/layout/radial1"/>
    <dgm:cxn modelId="{BCB094B7-9A76-45B7-BF06-A644D3D7EFAC}" type="presParOf" srcId="{6D9EE0A1-DAC0-42BC-A47E-1F28F7E8A5C2}" destId="{8CCBA503-468D-44AD-8385-C8B0B1215962}" srcOrd="0" destOrd="0" presId="urn:microsoft.com/office/officeart/2005/8/layout/radial1"/>
    <dgm:cxn modelId="{F4E9FB35-DB6E-4E07-8561-485FB4DCEBA0}" type="presParOf" srcId="{20EFB43D-C1B7-46DC-83F8-C23E7B0C6F6B}" destId="{2E473DAB-E865-4C6F-97EC-F19FCFB834A4}" srcOrd="34" destOrd="0" presId="urn:microsoft.com/office/officeart/2005/8/layout/radial1"/>
    <dgm:cxn modelId="{C1B9F705-9504-4B67-A62F-39DCF1D65ACA}" type="presParOf" srcId="{20EFB43D-C1B7-46DC-83F8-C23E7B0C6F6B}" destId="{B2D21ECF-FF4C-4A60-9496-6FDBDF0ED5E1}" srcOrd="35" destOrd="0" presId="urn:microsoft.com/office/officeart/2005/8/layout/radial1"/>
    <dgm:cxn modelId="{A8FE89F1-5F8C-4B65-8D0A-1B47412A8966}" type="presParOf" srcId="{B2D21ECF-FF4C-4A60-9496-6FDBDF0ED5E1}" destId="{7148C06C-4B20-479C-A1EF-F59D1B0A58A8}" srcOrd="0" destOrd="0" presId="urn:microsoft.com/office/officeart/2005/8/layout/radial1"/>
    <dgm:cxn modelId="{6DC0A7C1-5FF8-43CC-AA74-7AF7D111B37C}" type="presParOf" srcId="{20EFB43D-C1B7-46DC-83F8-C23E7B0C6F6B}" destId="{2FFAB98C-9275-4894-8DEB-A822609DA7FF}" srcOrd="36" destOrd="0" presId="urn:microsoft.com/office/officeart/2005/8/layout/radial1"/>
    <dgm:cxn modelId="{9040751A-5705-44C0-9CE5-2C7500C56039}" type="presParOf" srcId="{20EFB43D-C1B7-46DC-83F8-C23E7B0C6F6B}" destId="{41F6A960-BAED-4A76-887B-24335F979DA7}" srcOrd="37" destOrd="0" presId="urn:microsoft.com/office/officeart/2005/8/layout/radial1"/>
    <dgm:cxn modelId="{149A15C5-B111-48FF-9B54-D382BFD23FA1}" type="presParOf" srcId="{41F6A960-BAED-4A76-887B-24335F979DA7}" destId="{818263DC-7C3E-4674-B141-7F94167FCDCE}" srcOrd="0" destOrd="0" presId="urn:microsoft.com/office/officeart/2005/8/layout/radial1"/>
    <dgm:cxn modelId="{1F57F84B-9AEF-47CF-9E81-FF29B0662154}" type="presParOf" srcId="{20EFB43D-C1B7-46DC-83F8-C23E7B0C6F6B}" destId="{A2CFEDA7-CCC5-4EF7-B531-91A712C7FFAA}" srcOrd="38" destOrd="0" presId="urn:microsoft.com/office/officeart/2005/8/layout/radial1"/>
    <dgm:cxn modelId="{C6CA4079-B9A7-4403-92FD-B1DBDE64A0EA}" type="presParOf" srcId="{20EFB43D-C1B7-46DC-83F8-C23E7B0C6F6B}" destId="{7D35A305-225A-4376-9147-249FBCE319D0}" srcOrd="39" destOrd="0" presId="urn:microsoft.com/office/officeart/2005/8/layout/radial1"/>
    <dgm:cxn modelId="{B3893F5E-D776-4690-98C6-C951D0335D21}" type="presParOf" srcId="{7D35A305-225A-4376-9147-249FBCE319D0}" destId="{A74EB567-FA1D-4FB4-A0CB-81CBD9727A19}" srcOrd="0" destOrd="0" presId="urn:microsoft.com/office/officeart/2005/8/layout/radial1"/>
    <dgm:cxn modelId="{EB6C4271-648A-4BA9-8CEA-4E7EBE76ACB6}" type="presParOf" srcId="{20EFB43D-C1B7-46DC-83F8-C23E7B0C6F6B}" destId="{590E374C-2ACA-4BCD-965A-92551BA0AFBA}" srcOrd="40" destOrd="0" presId="urn:microsoft.com/office/officeart/2005/8/layout/radial1"/>
    <dgm:cxn modelId="{9946A728-0FAD-4C4A-9351-F5D9BDB37032}" type="presParOf" srcId="{20EFB43D-C1B7-46DC-83F8-C23E7B0C6F6B}" destId="{9D0A47E2-2DF1-496E-8F67-2C54AFEED102}" srcOrd="41" destOrd="0" presId="urn:microsoft.com/office/officeart/2005/8/layout/radial1"/>
    <dgm:cxn modelId="{6277311E-797E-4085-B4BC-3B1F03591BAA}" type="presParOf" srcId="{9D0A47E2-2DF1-496E-8F67-2C54AFEED102}" destId="{C2AC8C78-FE9F-414D-8599-B07B66DE94EC}" srcOrd="0" destOrd="0" presId="urn:microsoft.com/office/officeart/2005/8/layout/radial1"/>
    <dgm:cxn modelId="{6CDBE4A5-C60B-4D5F-9D70-F697DB6B9AC6}" type="presParOf" srcId="{20EFB43D-C1B7-46DC-83F8-C23E7B0C6F6B}" destId="{D9050B36-536F-4EF8-B32F-7DFEB6D15442}" srcOrd="42" destOrd="0" presId="urn:microsoft.com/office/officeart/2005/8/layout/radial1"/>
    <dgm:cxn modelId="{E8C64B04-5943-4204-868B-D23FCA66207C}" type="presParOf" srcId="{20EFB43D-C1B7-46DC-83F8-C23E7B0C6F6B}" destId="{DB9C2F22-C3B3-4F37-ACB5-E78393D1BA82}" srcOrd="43" destOrd="0" presId="urn:microsoft.com/office/officeart/2005/8/layout/radial1"/>
    <dgm:cxn modelId="{01B19479-88B3-42CC-8BA0-187E2832C85E}" type="presParOf" srcId="{DB9C2F22-C3B3-4F37-ACB5-E78393D1BA82}" destId="{CC66E938-4DFB-4029-99AB-BDD27E2C788E}" srcOrd="0" destOrd="0" presId="urn:microsoft.com/office/officeart/2005/8/layout/radial1"/>
    <dgm:cxn modelId="{2F9FE883-0451-4105-B153-CCFC92FFD4DF}" type="presParOf" srcId="{20EFB43D-C1B7-46DC-83F8-C23E7B0C6F6B}" destId="{654C4F8E-766E-439E-89FB-694DCA2F9C42}" srcOrd="44" destOrd="0" presId="urn:microsoft.com/office/officeart/2005/8/layout/radial1"/>
    <dgm:cxn modelId="{76E6221C-AC94-46F0-8A8D-2240CAB0ED2C}" type="presParOf" srcId="{20EFB43D-C1B7-46DC-83F8-C23E7B0C6F6B}" destId="{2BD7B8CC-CA0E-4E12-A88F-12F4A2C31A69}" srcOrd="45" destOrd="0" presId="urn:microsoft.com/office/officeart/2005/8/layout/radial1"/>
    <dgm:cxn modelId="{A1879A1C-F0B2-46EF-822C-96C101CFCCAD}" type="presParOf" srcId="{2BD7B8CC-CA0E-4E12-A88F-12F4A2C31A69}" destId="{C2A0A831-79E5-4921-96F9-03FECCB012DD}" srcOrd="0" destOrd="0" presId="urn:microsoft.com/office/officeart/2005/8/layout/radial1"/>
    <dgm:cxn modelId="{3128C87D-F103-43BF-83BA-FB9C3952D4FB}" type="presParOf" srcId="{20EFB43D-C1B7-46DC-83F8-C23E7B0C6F6B}" destId="{5725015F-F0CB-4E8D-89BE-F7C4E0ABFAE8}" srcOrd="46" destOrd="0" presId="urn:microsoft.com/office/officeart/2005/8/layout/radial1"/>
    <dgm:cxn modelId="{D89F78DA-9110-457A-8B32-93CF06741980}" type="presParOf" srcId="{20EFB43D-C1B7-46DC-83F8-C23E7B0C6F6B}" destId="{80E8BD89-B9FE-46C2-AC14-EA9E18E71026}" srcOrd="47" destOrd="0" presId="urn:microsoft.com/office/officeart/2005/8/layout/radial1"/>
    <dgm:cxn modelId="{A09C0115-C164-4B03-B4E1-438E686E9CEA}" type="presParOf" srcId="{80E8BD89-B9FE-46C2-AC14-EA9E18E71026}" destId="{14B48930-D378-4E55-BC7F-A5EE951B79FC}" srcOrd="0" destOrd="0" presId="urn:microsoft.com/office/officeart/2005/8/layout/radial1"/>
    <dgm:cxn modelId="{8CD2B3FE-BB78-4CEB-904D-B57176A00E9E}" type="presParOf" srcId="{20EFB43D-C1B7-46DC-83F8-C23E7B0C6F6B}" destId="{5B8E26B4-4A1F-45E3-B0AF-769F8EFB0200}" srcOrd="4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A0084-575D-4E90-97A8-39550B68BCD5}">
      <dsp:nvSpPr>
        <dsp:cNvPr id="0" name=""/>
        <dsp:cNvSpPr/>
      </dsp:nvSpPr>
      <dsp:spPr>
        <a:xfrm>
          <a:off x="3686222" y="1955471"/>
          <a:ext cx="1559464" cy="9037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kern="1200" dirty="0" smtClean="0">
              <a:solidFill>
                <a:schemeClr val="tx1"/>
              </a:solidFill>
            </a:rPr>
            <a:t>Φιλία</a:t>
          </a:r>
          <a:endParaRPr lang="el-GR" sz="1600" kern="1200" dirty="0">
            <a:solidFill>
              <a:schemeClr val="tx1"/>
            </a:solidFill>
          </a:endParaRPr>
        </a:p>
      </dsp:txBody>
      <dsp:txXfrm>
        <a:off x="3914600" y="2087822"/>
        <a:ext cx="1102708" cy="639044"/>
      </dsp:txXfrm>
    </dsp:sp>
    <dsp:sp modelId="{B244D52F-D874-4ABC-9784-DE34A5B6932D}">
      <dsp:nvSpPr>
        <dsp:cNvPr id="0" name=""/>
        <dsp:cNvSpPr/>
      </dsp:nvSpPr>
      <dsp:spPr>
        <a:xfrm rot="15920120">
          <a:off x="3620786" y="1206328"/>
          <a:ext cx="1495091" cy="9156"/>
        </a:xfrm>
        <a:custGeom>
          <a:avLst/>
          <a:gdLst/>
          <a:ahLst/>
          <a:cxnLst/>
          <a:rect l="0" t="0" r="0" b="0"/>
          <a:pathLst>
            <a:path>
              <a:moveTo>
                <a:pt x="0" y="4578"/>
              </a:moveTo>
              <a:lnTo>
                <a:pt x="1495091" y="457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>
            <a:solidFill>
              <a:schemeClr val="tx1"/>
            </a:solidFill>
          </a:endParaRPr>
        </a:p>
      </dsp:txBody>
      <dsp:txXfrm rot="10800000">
        <a:off x="4330955" y="1173529"/>
        <a:ext cx="74754" cy="74754"/>
      </dsp:txXfrm>
    </dsp:sp>
    <dsp:sp modelId="{0AC6E4B4-9727-4899-97CC-1A19605841BE}">
      <dsp:nvSpPr>
        <dsp:cNvPr id="0" name=""/>
        <dsp:cNvSpPr/>
      </dsp:nvSpPr>
      <dsp:spPr>
        <a:xfrm>
          <a:off x="3437637" y="-33854"/>
          <a:ext cx="1699036" cy="49976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2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smtClean="0">
              <a:solidFill>
                <a:schemeClr val="tx1"/>
              </a:solidFill>
            </a:rPr>
            <a:t>Υποστήριξη</a:t>
          </a:r>
          <a:endParaRPr lang="el-GR" sz="1600" kern="1200" dirty="0">
            <a:solidFill>
              <a:schemeClr val="tx1"/>
            </a:solidFill>
          </a:endParaRPr>
        </a:p>
      </dsp:txBody>
      <dsp:txXfrm>
        <a:off x="3686455" y="39334"/>
        <a:ext cx="1201400" cy="353386"/>
      </dsp:txXfrm>
    </dsp:sp>
    <dsp:sp modelId="{3C5B1B42-4C03-4A0A-B4B9-64A9670F3F64}">
      <dsp:nvSpPr>
        <dsp:cNvPr id="0" name=""/>
        <dsp:cNvSpPr/>
      </dsp:nvSpPr>
      <dsp:spPr>
        <a:xfrm rot="13873025">
          <a:off x="2613697" y="1263102"/>
          <a:ext cx="1873005" cy="9156"/>
        </a:xfrm>
        <a:custGeom>
          <a:avLst/>
          <a:gdLst/>
          <a:ahLst/>
          <a:cxnLst/>
          <a:rect l="0" t="0" r="0" b="0"/>
          <a:pathLst>
            <a:path>
              <a:moveTo>
                <a:pt x="0" y="4578"/>
              </a:moveTo>
              <a:lnTo>
                <a:pt x="1873005" y="457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>
            <a:solidFill>
              <a:schemeClr val="tx1"/>
            </a:solidFill>
          </a:endParaRPr>
        </a:p>
      </dsp:txBody>
      <dsp:txXfrm rot="10800000">
        <a:off x="3503375" y="1220855"/>
        <a:ext cx="93650" cy="93650"/>
      </dsp:txXfrm>
    </dsp:sp>
    <dsp:sp modelId="{2FD7680C-6567-406C-8E26-F3A96344D72F}">
      <dsp:nvSpPr>
        <dsp:cNvPr id="0" name=""/>
        <dsp:cNvSpPr/>
      </dsp:nvSpPr>
      <dsp:spPr>
        <a:xfrm>
          <a:off x="1939821" y="0"/>
          <a:ext cx="1623186" cy="54716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smtClean="0">
              <a:solidFill>
                <a:schemeClr val="tx1"/>
              </a:solidFill>
            </a:rPr>
            <a:t>Παιχνίδι</a:t>
          </a:r>
          <a:endParaRPr lang="el-GR" sz="1600" kern="1200" dirty="0">
            <a:solidFill>
              <a:schemeClr val="tx1"/>
            </a:solidFill>
          </a:endParaRPr>
        </a:p>
      </dsp:txBody>
      <dsp:txXfrm>
        <a:off x="2177531" y="80131"/>
        <a:ext cx="1147766" cy="386907"/>
      </dsp:txXfrm>
    </dsp:sp>
    <dsp:sp modelId="{C940CA34-643C-46F9-9EC1-A6A18DD7FF39}">
      <dsp:nvSpPr>
        <dsp:cNvPr id="0" name=""/>
        <dsp:cNvSpPr/>
      </dsp:nvSpPr>
      <dsp:spPr>
        <a:xfrm rot="17839872">
          <a:off x="4219776" y="1198088"/>
          <a:ext cx="1737579" cy="9156"/>
        </a:xfrm>
        <a:custGeom>
          <a:avLst/>
          <a:gdLst/>
          <a:ahLst/>
          <a:cxnLst/>
          <a:rect l="0" t="0" r="0" b="0"/>
          <a:pathLst>
            <a:path>
              <a:moveTo>
                <a:pt x="0" y="4578"/>
              </a:moveTo>
              <a:lnTo>
                <a:pt x="1737579" y="457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>
            <a:solidFill>
              <a:schemeClr val="tx1"/>
            </a:solidFill>
          </a:endParaRPr>
        </a:p>
      </dsp:txBody>
      <dsp:txXfrm>
        <a:off x="5045127" y="1159226"/>
        <a:ext cx="86878" cy="86878"/>
      </dsp:txXfrm>
    </dsp:sp>
    <dsp:sp modelId="{2EC31390-DEC4-408D-8735-43EB35BD7142}">
      <dsp:nvSpPr>
        <dsp:cNvPr id="0" name=""/>
        <dsp:cNvSpPr/>
      </dsp:nvSpPr>
      <dsp:spPr>
        <a:xfrm>
          <a:off x="4975928" y="0"/>
          <a:ext cx="1243954" cy="43431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4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smtClean="0">
              <a:solidFill>
                <a:schemeClr val="tx1"/>
              </a:solidFill>
            </a:rPr>
            <a:t>Αστεία</a:t>
          </a:r>
          <a:endParaRPr lang="el-GR" sz="1600" kern="1200" dirty="0">
            <a:solidFill>
              <a:schemeClr val="tx1"/>
            </a:solidFill>
          </a:endParaRPr>
        </a:p>
      </dsp:txBody>
      <dsp:txXfrm>
        <a:off x="5158101" y="63604"/>
        <a:ext cx="879608" cy="307104"/>
      </dsp:txXfrm>
    </dsp:sp>
    <dsp:sp modelId="{16A50892-A835-4A74-AE7E-DA3BF61AC221}">
      <dsp:nvSpPr>
        <dsp:cNvPr id="0" name=""/>
        <dsp:cNvSpPr/>
      </dsp:nvSpPr>
      <dsp:spPr>
        <a:xfrm rot="19071238">
          <a:off x="4594258" y="1263984"/>
          <a:ext cx="2259953" cy="9156"/>
        </a:xfrm>
        <a:custGeom>
          <a:avLst/>
          <a:gdLst/>
          <a:ahLst/>
          <a:cxnLst/>
          <a:rect l="0" t="0" r="0" b="0"/>
          <a:pathLst>
            <a:path>
              <a:moveTo>
                <a:pt x="0" y="4578"/>
              </a:moveTo>
              <a:lnTo>
                <a:pt x="2259953" y="457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>
            <a:solidFill>
              <a:schemeClr val="tx1"/>
            </a:solidFill>
          </a:endParaRPr>
        </a:p>
      </dsp:txBody>
      <dsp:txXfrm>
        <a:off x="5667737" y="1212064"/>
        <a:ext cx="112997" cy="112997"/>
      </dsp:txXfrm>
    </dsp:sp>
    <dsp:sp modelId="{D45850C3-8DA0-410E-863D-AC6964D4C703}">
      <dsp:nvSpPr>
        <dsp:cNvPr id="0" name=""/>
        <dsp:cNvSpPr/>
      </dsp:nvSpPr>
      <dsp:spPr>
        <a:xfrm>
          <a:off x="6165069" y="0"/>
          <a:ext cx="1332683" cy="53307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5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smtClean="0">
              <a:solidFill>
                <a:schemeClr val="tx1"/>
              </a:solidFill>
            </a:rPr>
            <a:t>Αγάπη</a:t>
          </a:r>
          <a:endParaRPr lang="el-GR" sz="1600" kern="1200" dirty="0">
            <a:solidFill>
              <a:schemeClr val="tx1"/>
            </a:solidFill>
          </a:endParaRPr>
        </a:p>
      </dsp:txBody>
      <dsp:txXfrm>
        <a:off x="6360236" y="78067"/>
        <a:ext cx="942349" cy="376938"/>
      </dsp:txXfrm>
    </dsp:sp>
    <dsp:sp modelId="{C2319A9F-16E9-4DAB-939C-B8ADFF3C9242}">
      <dsp:nvSpPr>
        <dsp:cNvPr id="0" name=""/>
        <dsp:cNvSpPr/>
      </dsp:nvSpPr>
      <dsp:spPr>
        <a:xfrm rot="19828557">
          <a:off x="4855831" y="1450175"/>
          <a:ext cx="2584347" cy="9156"/>
        </a:xfrm>
        <a:custGeom>
          <a:avLst/>
          <a:gdLst/>
          <a:ahLst/>
          <a:cxnLst/>
          <a:rect l="0" t="0" r="0" b="0"/>
          <a:pathLst>
            <a:path>
              <a:moveTo>
                <a:pt x="0" y="4578"/>
              </a:moveTo>
              <a:lnTo>
                <a:pt x="2584347" y="457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>
            <a:solidFill>
              <a:schemeClr val="tx1"/>
            </a:solidFill>
          </a:endParaRPr>
        </a:p>
      </dsp:txBody>
      <dsp:txXfrm>
        <a:off x="6083396" y="1390145"/>
        <a:ext cx="129217" cy="129217"/>
      </dsp:txXfrm>
    </dsp:sp>
    <dsp:sp modelId="{7FCE7D6C-1C3E-4DAF-AA26-B139F59DBF48}">
      <dsp:nvSpPr>
        <dsp:cNvPr id="0" name=""/>
        <dsp:cNvSpPr/>
      </dsp:nvSpPr>
      <dsp:spPr>
        <a:xfrm>
          <a:off x="6953745" y="306733"/>
          <a:ext cx="1454665" cy="55959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6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smtClean="0">
              <a:solidFill>
                <a:schemeClr val="tx1"/>
              </a:solidFill>
            </a:rPr>
            <a:t>Γέλια</a:t>
          </a:r>
          <a:endParaRPr lang="el-GR" sz="1600" kern="1200" dirty="0">
            <a:solidFill>
              <a:schemeClr val="tx1"/>
            </a:solidFill>
          </a:endParaRPr>
        </a:p>
      </dsp:txBody>
      <dsp:txXfrm>
        <a:off x="7166776" y="388684"/>
        <a:ext cx="1028603" cy="395697"/>
      </dsp:txXfrm>
    </dsp:sp>
    <dsp:sp modelId="{14245211-F6FA-4450-A10D-07A032A10608}">
      <dsp:nvSpPr>
        <dsp:cNvPr id="0" name=""/>
        <dsp:cNvSpPr/>
      </dsp:nvSpPr>
      <dsp:spPr>
        <a:xfrm rot="20320524">
          <a:off x="5033847" y="1731758"/>
          <a:ext cx="2301947" cy="9156"/>
        </a:xfrm>
        <a:custGeom>
          <a:avLst/>
          <a:gdLst/>
          <a:ahLst/>
          <a:cxnLst/>
          <a:rect l="0" t="0" r="0" b="0"/>
          <a:pathLst>
            <a:path>
              <a:moveTo>
                <a:pt x="0" y="4578"/>
              </a:moveTo>
              <a:lnTo>
                <a:pt x="2301947" y="457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>
            <a:solidFill>
              <a:schemeClr val="tx1"/>
            </a:solidFill>
          </a:endParaRPr>
        </a:p>
      </dsp:txBody>
      <dsp:txXfrm>
        <a:off x="6127272" y="1678787"/>
        <a:ext cx="115097" cy="115097"/>
      </dsp:txXfrm>
    </dsp:sp>
    <dsp:sp modelId="{727D2048-7177-47D6-BDA8-EB1715431148}">
      <dsp:nvSpPr>
        <dsp:cNvPr id="0" name=""/>
        <dsp:cNvSpPr/>
      </dsp:nvSpPr>
      <dsp:spPr>
        <a:xfrm>
          <a:off x="6984777" y="855337"/>
          <a:ext cx="1565925" cy="52612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2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smtClean="0">
              <a:solidFill>
                <a:schemeClr val="tx1"/>
              </a:solidFill>
            </a:rPr>
            <a:t>Περιπέτεια</a:t>
          </a:r>
          <a:endParaRPr lang="el-GR" sz="1600" kern="1200" dirty="0">
            <a:solidFill>
              <a:schemeClr val="tx1"/>
            </a:solidFill>
          </a:endParaRPr>
        </a:p>
      </dsp:txBody>
      <dsp:txXfrm>
        <a:off x="7214101" y="932386"/>
        <a:ext cx="1107277" cy="372025"/>
      </dsp:txXfrm>
    </dsp:sp>
    <dsp:sp modelId="{18F7B2BF-C26A-420C-9C85-EC04280D423C}">
      <dsp:nvSpPr>
        <dsp:cNvPr id="0" name=""/>
        <dsp:cNvSpPr/>
      </dsp:nvSpPr>
      <dsp:spPr>
        <a:xfrm rot="20850709">
          <a:off x="5173185" y="2048392"/>
          <a:ext cx="1785621" cy="9156"/>
        </a:xfrm>
        <a:custGeom>
          <a:avLst/>
          <a:gdLst/>
          <a:ahLst/>
          <a:cxnLst/>
          <a:rect l="0" t="0" r="0" b="0"/>
          <a:pathLst>
            <a:path>
              <a:moveTo>
                <a:pt x="0" y="4578"/>
              </a:moveTo>
              <a:lnTo>
                <a:pt x="1785621" y="457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>
            <a:solidFill>
              <a:schemeClr val="tx1"/>
            </a:solidFill>
          </a:endParaRPr>
        </a:p>
      </dsp:txBody>
      <dsp:txXfrm>
        <a:off x="6021355" y="2008330"/>
        <a:ext cx="89281" cy="89281"/>
      </dsp:txXfrm>
    </dsp:sp>
    <dsp:sp modelId="{DB5D4C06-FE64-4F77-B01B-7A9D68781603}">
      <dsp:nvSpPr>
        <dsp:cNvPr id="0" name=""/>
        <dsp:cNvSpPr/>
      </dsp:nvSpPr>
      <dsp:spPr>
        <a:xfrm>
          <a:off x="6754152" y="1412737"/>
          <a:ext cx="1872828" cy="56085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solidFill>
                <a:schemeClr val="tx1"/>
              </a:solidFill>
            </a:rPr>
            <a:t>Διασκέδαση</a:t>
          </a:r>
          <a:endParaRPr lang="el-GR" sz="1600" kern="1200" dirty="0">
            <a:solidFill>
              <a:schemeClr val="tx1"/>
            </a:solidFill>
          </a:endParaRPr>
        </a:p>
      </dsp:txBody>
      <dsp:txXfrm>
        <a:off x="7028421" y="1494872"/>
        <a:ext cx="1324290" cy="396582"/>
      </dsp:txXfrm>
    </dsp:sp>
    <dsp:sp modelId="{3115521B-E7EF-40D6-89B4-06D60335D40F}">
      <dsp:nvSpPr>
        <dsp:cNvPr id="0" name=""/>
        <dsp:cNvSpPr/>
      </dsp:nvSpPr>
      <dsp:spPr>
        <a:xfrm rot="21389863">
          <a:off x="5239736" y="2301720"/>
          <a:ext cx="1754452" cy="9156"/>
        </a:xfrm>
        <a:custGeom>
          <a:avLst/>
          <a:gdLst/>
          <a:ahLst/>
          <a:cxnLst/>
          <a:rect l="0" t="0" r="0" b="0"/>
          <a:pathLst>
            <a:path>
              <a:moveTo>
                <a:pt x="0" y="4578"/>
              </a:moveTo>
              <a:lnTo>
                <a:pt x="1754452" y="457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>
            <a:solidFill>
              <a:schemeClr val="tx1"/>
            </a:solidFill>
          </a:endParaRPr>
        </a:p>
      </dsp:txBody>
      <dsp:txXfrm>
        <a:off x="6073101" y="2262437"/>
        <a:ext cx="87722" cy="87722"/>
      </dsp:txXfrm>
    </dsp:sp>
    <dsp:sp modelId="{B38481AD-DEED-4CB4-AA60-158471ECE820}">
      <dsp:nvSpPr>
        <dsp:cNvPr id="0" name=""/>
        <dsp:cNvSpPr/>
      </dsp:nvSpPr>
      <dsp:spPr>
        <a:xfrm>
          <a:off x="6982348" y="1901755"/>
          <a:ext cx="1596778" cy="60543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4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solidFill>
                <a:schemeClr val="tx1"/>
              </a:solidFill>
            </a:rPr>
            <a:t>Συγχώρεση</a:t>
          </a:r>
          <a:endParaRPr lang="el-GR" sz="1600" kern="1200" dirty="0">
            <a:solidFill>
              <a:schemeClr val="tx1"/>
            </a:solidFill>
          </a:endParaRPr>
        </a:p>
      </dsp:txBody>
      <dsp:txXfrm>
        <a:off x="7216191" y="1990418"/>
        <a:ext cx="1129092" cy="428106"/>
      </dsp:txXfrm>
    </dsp:sp>
    <dsp:sp modelId="{75AB2B9F-930B-49C6-8FD7-7E6C41025CE6}">
      <dsp:nvSpPr>
        <dsp:cNvPr id="0" name=""/>
        <dsp:cNvSpPr/>
      </dsp:nvSpPr>
      <dsp:spPr>
        <a:xfrm rot="397773">
          <a:off x="5225383" y="2579335"/>
          <a:ext cx="1519495" cy="9156"/>
        </a:xfrm>
        <a:custGeom>
          <a:avLst/>
          <a:gdLst/>
          <a:ahLst/>
          <a:cxnLst/>
          <a:rect l="0" t="0" r="0" b="0"/>
          <a:pathLst>
            <a:path>
              <a:moveTo>
                <a:pt x="0" y="4578"/>
              </a:moveTo>
              <a:lnTo>
                <a:pt x="1519495" y="457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>
            <a:solidFill>
              <a:schemeClr val="tx1"/>
            </a:solidFill>
          </a:endParaRPr>
        </a:p>
      </dsp:txBody>
      <dsp:txXfrm>
        <a:off x="5947143" y="2545926"/>
        <a:ext cx="75974" cy="75974"/>
      </dsp:txXfrm>
    </dsp:sp>
    <dsp:sp modelId="{B5083ED5-686B-4A55-9D65-62633F90267B}">
      <dsp:nvSpPr>
        <dsp:cNvPr id="0" name=""/>
        <dsp:cNvSpPr/>
      </dsp:nvSpPr>
      <dsp:spPr>
        <a:xfrm>
          <a:off x="6654808" y="2518241"/>
          <a:ext cx="1973843" cy="51642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5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smtClean="0">
              <a:solidFill>
                <a:schemeClr val="tx1"/>
              </a:solidFill>
            </a:rPr>
            <a:t>Συμβουλές </a:t>
          </a:r>
          <a:endParaRPr lang="el-GR" sz="1600" kern="1200" dirty="0">
            <a:solidFill>
              <a:schemeClr val="tx1"/>
            </a:solidFill>
          </a:endParaRPr>
        </a:p>
      </dsp:txBody>
      <dsp:txXfrm>
        <a:off x="6943871" y="2593870"/>
        <a:ext cx="1395717" cy="365168"/>
      </dsp:txXfrm>
    </dsp:sp>
    <dsp:sp modelId="{E0C928F5-2793-479A-8B81-9AD65EE68567}">
      <dsp:nvSpPr>
        <dsp:cNvPr id="0" name=""/>
        <dsp:cNvSpPr/>
      </dsp:nvSpPr>
      <dsp:spPr>
        <a:xfrm rot="932215">
          <a:off x="5138519" y="2821448"/>
          <a:ext cx="1666769" cy="9156"/>
        </a:xfrm>
        <a:custGeom>
          <a:avLst/>
          <a:gdLst/>
          <a:ahLst/>
          <a:cxnLst/>
          <a:rect l="0" t="0" r="0" b="0"/>
          <a:pathLst>
            <a:path>
              <a:moveTo>
                <a:pt x="0" y="4578"/>
              </a:moveTo>
              <a:lnTo>
                <a:pt x="1666769" y="457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>
            <a:solidFill>
              <a:schemeClr val="tx1"/>
            </a:solidFill>
          </a:endParaRPr>
        </a:p>
      </dsp:txBody>
      <dsp:txXfrm>
        <a:off x="5930235" y="2784357"/>
        <a:ext cx="83338" cy="83338"/>
      </dsp:txXfrm>
    </dsp:sp>
    <dsp:sp modelId="{F7711AB1-B015-4022-925E-930B98194A9D}">
      <dsp:nvSpPr>
        <dsp:cNvPr id="0" name=""/>
        <dsp:cNvSpPr/>
      </dsp:nvSpPr>
      <dsp:spPr>
        <a:xfrm>
          <a:off x="6222439" y="3016741"/>
          <a:ext cx="2377101" cy="41875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6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smtClean="0">
              <a:solidFill>
                <a:schemeClr val="tx1"/>
              </a:solidFill>
            </a:rPr>
            <a:t>Κατανόηση</a:t>
          </a:r>
          <a:endParaRPr lang="el-GR" sz="1600" kern="1200" dirty="0">
            <a:solidFill>
              <a:schemeClr val="tx1"/>
            </a:solidFill>
          </a:endParaRPr>
        </a:p>
      </dsp:txBody>
      <dsp:txXfrm>
        <a:off x="6570557" y="3078067"/>
        <a:ext cx="1680865" cy="296105"/>
      </dsp:txXfrm>
    </dsp:sp>
    <dsp:sp modelId="{65EBB912-0FF3-4D3A-97F6-A01BEAE59F24}">
      <dsp:nvSpPr>
        <dsp:cNvPr id="0" name=""/>
        <dsp:cNvSpPr/>
      </dsp:nvSpPr>
      <dsp:spPr>
        <a:xfrm rot="1449329">
          <a:off x="5000329" y="3063808"/>
          <a:ext cx="1879145" cy="9156"/>
        </a:xfrm>
        <a:custGeom>
          <a:avLst/>
          <a:gdLst/>
          <a:ahLst/>
          <a:cxnLst/>
          <a:rect l="0" t="0" r="0" b="0"/>
          <a:pathLst>
            <a:path>
              <a:moveTo>
                <a:pt x="0" y="4578"/>
              </a:moveTo>
              <a:lnTo>
                <a:pt x="1879145" y="457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>
            <a:solidFill>
              <a:schemeClr val="tx1"/>
            </a:solidFill>
          </a:endParaRPr>
        </a:p>
      </dsp:txBody>
      <dsp:txXfrm>
        <a:off x="5892923" y="3021408"/>
        <a:ext cx="93957" cy="93957"/>
      </dsp:txXfrm>
    </dsp:sp>
    <dsp:sp modelId="{8E1F5493-07FB-4E06-88CE-0CC0D180063C}">
      <dsp:nvSpPr>
        <dsp:cNvPr id="0" name=""/>
        <dsp:cNvSpPr/>
      </dsp:nvSpPr>
      <dsp:spPr>
        <a:xfrm>
          <a:off x="5934340" y="3436830"/>
          <a:ext cx="2706619" cy="4720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2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smtClean="0">
              <a:solidFill>
                <a:schemeClr val="tx1"/>
              </a:solidFill>
            </a:rPr>
            <a:t>Διάλογος </a:t>
          </a:r>
          <a:endParaRPr lang="el-GR" sz="1600" kern="1200" dirty="0">
            <a:solidFill>
              <a:schemeClr val="tx1"/>
            </a:solidFill>
          </a:endParaRPr>
        </a:p>
      </dsp:txBody>
      <dsp:txXfrm>
        <a:off x="6330715" y="3505953"/>
        <a:ext cx="1913869" cy="333754"/>
      </dsp:txXfrm>
    </dsp:sp>
    <dsp:sp modelId="{8650ECD0-1098-406C-A83F-6C41A0D33548}">
      <dsp:nvSpPr>
        <dsp:cNvPr id="0" name=""/>
        <dsp:cNvSpPr/>
      </dsp:nvSpPr>
      <dsp:spPr>
        <a:xfrm rot="1989778">
          <a:off x="4795536" y="3371483"/>
          <a:ext cx="2305724" cy="9156"/>
        </a:xfrm>
        <a:custGeom>
          <a:avLst/>
          <a:gdLst/>
          <a:ahLst/>
          <a:cxnLst/>
          <a:rect l="0" t="0" r="0" b="0"/>
          <a:pathLst>
            <a:path>
              <a:moveTo>
                <a:pt x="0" y="4578"/>
              </a:moveTo>
              <a:lnTo>
                <a:pt x="2305724" y="457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>
            <a:solidFill>
              <a:schemeClr val="tx1"/>
            </a:solidFill>
          </a:endParaRPr>
        </a:p>
      </dsp:txBody>
      <dsp:txXfrm>
        <a:off x="5890756" y="3318418"/>
        <a:ext cx="115286" cy="115286"/>
      </dsp:txXfrm>
    </dsp:sp>
    <dsp:sp modelId="{24F932BF-6071-4E24-B9CA-27C202E20C2D}">
      <dsp:nvSpPr>
        <dsp:cNvPr id="0" name=""/>
        <dsp:cNvSpPr/>
      </dsp:nvSpPr>
      <dsp:spPr>
        <a:xfrm>
          <a:off x="6435957" y="3992509"/>
          <a:ext cx="1519178" cy="39702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solidFill>
                <a:schemeClr val="tx1"/>
              </a:solidFill>
            </a:rPr>
            <a:t>Αποδοχή </a:t>
          </a:r>
          <a:endParaRPr lang="el-GR" sz="1600" kern="1200" dirty="0">
            <a:solidFill>
              <a:schemeClr val="tx1"/>
            </a:solidFill>
          </a:endParaRPr>
        </a:p>
      </dsp:txBody>
      <dsp:txXfrm>
        <a:off x="6658435" y="4050652"/>
        <a:ext cx="1074222" cy="280739"/>
      </dsp:txXfrm>
    </dsp:sp>
    <dsp:sp modelId="{055B6901-73C3-4052-AB2F-F0BBFA21E606}">
      <dsp:nvSpPr>
        <dsp:cNvPr id="0" name=""/>
        <dsp:cNvSpPr/>
      </dsp:nvSpPr>
      <dsp:spPr>
        <a:xfrm rot="3124615">
          <a:off x="4497542" y="3406719"/>
          <a:ext cx="1501234" cy="9156"/>
        </a:xfrm>
        <a:custGeom>
          <a:avLst/>
          <a:gdLst/>
          <a:ahLst/>
          <a:cxnLst/>
          <a:rect l="0" t="0" r="0" b="0"/>
          <a:pathLst>
            <a:path>
              <a:moveTo>
                <a:pt x="0" y="4578"/>
              </a:moveTo>
              <a:lnTo>
                <a:pt x="1501234" y="457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5210629" y="3373766"/>
        <a:ext cx="75061" cy="75061"/>
      </dsp:txXfrm>
    </dsp:sp>
    <dsp:sp modelId="{0183DFBC-1039-4B08-979E-84D54BDED503}">
      <dsp:nvSpPr>
        <dsp:cNvPr id="0" name=""/>
        <dsp:cNvSpPr/>
      </dsp:nvSpPr>
      <dsp:spPr>
        <a:xfrm>
          <a:off x="5119788" y="3992518"/>
          <a:ext cx="1617129" cy="58359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4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solidFill>
                <a:schemeClr val="tx1"/>
              </a:solidFill>
            </a:rPr>
            <a:t>Αναμνήσεις</a:t>
          </a:r>
          <a:r>
            <a:rPr lang="el-GR" sz="1300" kern="1200" dirty="0" smtClean="0">
              <a:solidFill>
                <a:schemeClr val="tx1"/>
              </a:solidFill>
            </a:rPr>
            <a:t> </a:t>
          </a:r>
          <a:endParaRPr lang="el-GR" sz="1300" kern="1200" dirty="0"/>
        </a:p>
      </dsp:txBody>
      <dsp:txXfrm>
        <a:off x="5356611" y="4077984"/>
        <a:ext cx="1143483" cy="412667"/>
      </dsp:txXfrm>
    </dsp:sp>
    <dsp:sp modelId="{FF60BFB0-5371-4AA0-8B5E-431BEBABDB18}">
      <dsp:nvSpPr>
        <dsp:cNvPr id="0" name=""/>
        <dsp:cNvSpPr/>
      </dsp:nvSpPr>
      <dsp:spPr>
        <a:xfrm rot="5301675">
          <a:off x="3756095" y="3598337"/>
          <a:ext cx="1488127" cy="9156"/>
        </a:xfrm>
        <a:custGeom>
          <a:avLst/>
          <a:gdLst/>
          <a:ahLst/>
          <a:cxnLst/>
          <a:rect l="0" t="0" r="0" b="0"/>
          <a:pathLst>
            <a:path>
              <a:moveTo>
                <a:pt x="0" y="4578"/>
              </a:moveTo>
              <a:lnTo>
                <a:pt x="1488127" y="457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>
            <a:solidFill>
              <a:schemeClr val="tx1"/>
            </a:solidFill>
          </a:endParaRPr>
        </a:p>
      </dsp:txBody>
      <dsp:txXfrm>
        <a:off x="4462955" y="3565712"/>
        <a:ext cx="74406" cy="74406"/>
      </dsp:txXfrm>
    </dsp:sp>
    <dsp:sp modelId="{58FFD14A-26E3-4320-A7EC-A83A2DC0828E}">
      <dsp:nvSpPr>
        <dsp:cNvPr id="0" name=""/>
        <dsp:cNvSpPr/>
      </dsp:nvSpPr>
      <dsp:spPr>
        <a:xfrm>
          <a:off x="3439868" y="4346669"/>
          <a:ext cx="2177727" cy="50993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5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solidFill>
                <a:schemeClr val="tx1"/>
              </a:solidFill>
            </a:rPr>
            <a:t>Συμπαράσταση</a:t>
          </a:r>
          <a:endParaRPr lang="el-GR" sz="1600" kern="1200" dirty="0">
            <a:solidFill>
              <a:schemeClr val="tx1"/>
            </a:solidFill>
          </a:endParaRPr>
        </a:p>
      </dsp:txBody>
      <dsp:txXfrm>
        <a:off x="3758789" y="4421348"/>
        <a:ext cx="1539885" cy="360580"/>
      </dsp:txXfrm>
    </dsp:sp>
    <dsp:sp modelId="{D107E0F3-5094-4FEB-A2DD-EE445D90C723}">
      <dsp:nvSpPr>
        <dsp:cNvPr id="0" name=""/>
        <dsp:cNvSpPr/>
      </dsp:nvSpPr>
      <dsp:spPr>
        <a:xfrm rot="7643268">
          <a:off x="2843691" y="3461824"/>
          <a:ext cx="1625818" cy="9156"/>
        </a:xfrm>
        <a:custGeom>
          <a:avLst/>
          <a:gdLst/>
          <a:ahLst/>
          <a:cxnLst/>
          <a:rect l="0" t="0" r="0" b="0"/>
          <a:pathLst>
            <a:path>
              <a:moveTo>
                <a:pt x="0" y="4578"/>
              </a:moveTo>
              <a:lnTo>
                <a:pt x="1625818" y="457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>
            <a:solidFill>
              <a:schemeClr val="tx1"/>
            </a:solidFill>
          </a:endParaRPr>
        </a:p>
      </dsp:txBody>
      <dsp:txXfrm rot="10800000">
        <a:off x="3615955" y="3425757"/>
        <a:ext cx="81290" cy="81290"/>
      </dsp:txXfrm>
    </dsp:sp>
    <dsp:sp modelId="{E69205C3-BDF5-4B16-AB6D-E10CD42C204D}">
      <dsp:nvSpPr>
        <dsp:cNvPr id="0" name=""/>
        <dsp:cNvSpPr/>
      </dsp:nvSpPr>
      <dsp:spPr>
        <a:xfrm>
          <a:off x="2300788" y="4107307"/>
          <a:ext cx="1415584" cy="41408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6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smtClean="0">
              <a:solidFill>
                <a:schemeClr val="tx1"/>
              </a:solidFill>
            </a:rPr>
            <a:t>Σεβασμός</a:t>
          </a:r>
          <a:endParaRPr lang="el-GR" sz="1600" kern="1200" dirty="0">
            <a:solidFill>
              <a:schemeClr val="tx1"/>
            </a:solidFill>
          </a:endParaRPr>
        </a:p>
      </dsp:txBody>
      <dsp:txXfrm>
        <a:off x="2508095" y="4167949"/>
        <a:ext cx="1000970" cy="292804"/>
      </dsp:txXfrm>
    </dsp:sp>
    <dsp:sp modelId="{E9435BB1-F04D-4629-A0C9-F89D5829056E}">
      <dsp:nvSpPr>
        <dsp:cNvPr id="0" name=""/>
        <dsp:cNvSpPr/>
      </dsp:nvSpPr>
      <dsp:spPr>
        <a:xfrm rot="9055701">
          <a:off x="1684037" y="3291000"/>
          <a:ext cx="2368431" cy="9156"/>
        </a:xfrm>
        <a:custGeom>
          <a:avLst/>
          <a:gdLst/>
          <a:ahLst/>
          <a:cxnLst/>
          <a:rect l="0" t="0" r="0" b="0"/>
          <a:pathLst>
            <a:path>
              <a:moveTo>
                <a:pt x="0" y="4578"/>
              </a:moveTo>
              <a:lnTo>
                <a:pt x="2368431" y="457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>
            <a:solidFill>
              <a:schemeClr val="tx1"/>
            </a:solidFill>
          </a:endParaRPr>
        </a:p>
      </dsp:txBody>
      <dsp:txXfrm rot="10800000">
        <a:off x="2809042" y="3236368"/>
        <a:ext cx="118421" cy="118421"/>
      </dsp:txXfrm>
    </dsp:sp>
    <dsp:sp modelId="{A89CA9AA-F933-4471-A7F0-18FBFC938D4C}">
      <dsp:nvSpPr>
        <dsp:cNvPr id="0" name=""/>
        <dsp:cNvSpPr/>
      </dsp:nvSpPr>
      <dsp:spPr>
        <a:xfrm>
          <a:off x="495418" y="3844502"/>
          <a:ext cx="1853255" cy="51017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2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smtClean="0">
              <a:solidFill>
                <a:schemeClr val="tx1"/>
              </a:solidFill>
            </a:rPr>
            <a:t>Μοιράζομαι μυστικά </a:t>
          </a:r>
          <a:endParaRPr lang="el-GR" sz="1600" kern="1200" dirty="0">
            <a:solidFill>
              <a:schemeClr val="tx1"/>
            </a:solidFill>
          </a:endParaRPr>
        </a:p>
      </dsp:txBody>
      <dsp:txXfrm>
        <a:off x="766821" y="3919216"/>
        <a:ext cx="1310449" cy="360748"/>
      </dsp:txXfrm>
    </dsp:sp>
    <dsp:sp modelId="{6D9EE0A1-DAC0-42BC-A47E-1F28F7E8A5C2}">
      <dsp:nvSpPr>
        <dsp:cNvPr id="0" name=""/>
        <dsp:cNvSpPr/>
      </dsp:nvSpPr>
      <dsp:spPr>
        <a:xfrm rot="9659853">
          <a:off x="1623269" y="2997184"/>
          <a:ext cx="2233223" cy="9156"/>
        </a:xfrm>
        <a:custGeom>
          <a:avLst/>
          <a:gdLst/>
          <a:ahLst/>
          <a:cxnLst/>
          <a:rect l="0" t="0" r="0" b="0"/>
          <a:pathLst>
            <a:path>
              <a:moveTo>
                <a:pt x="0" y="4578"/>
              </a:moveTo>
              <a:lnTo>
                <a:pt x="2233223" y="457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>
            <a:solidFill>
              <a:schemeClr val="tx1"/>
            </a:solidFill>
          </a:endParaRPr>
        </a:p>
      </dsp:txBody>
      <dsp:txXfrm rot="10800000">
        <a:off x="2684050" y="2945931"/>
        <a:ext cx="111661" cy="111661"/>
      </dsp:txXfrm>
    </dsp:sp>
    <dsp:sp modelId="{2E473DAB-E865-4C6F-97EC-F19FCFB834A4}">
      <dsp:nvSpPr>
        <dsp:cNvPr id="0" name=""/>
        <dsp:cNvSpPr/>
      </dsp:nvSpPr>
      <dsp:spPr>
        <a:xfrm>
          <a:off x="0" y="3317772"/>
          <a:ext cx="2136070" cy="5194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smtClean="0">
              <a:solidFill>
                <a:schemeClr val="tx1"/>
              </a:solidFill>
            </a:rPr>
            <a:t>Ειλικρίνεια </a:t>
          </a:r>
          <a:endParaRPr lang="el-GR" sz="1600" kern="1200" dirty="0">
            <a:solidFill>
              <a:schemeClr val="tx1"/>
            </a:solidFill>
          </a:endParaRPr>
        </a:p>
      </dsp:txBody>
      <dsp:txXfrm>
        <a:off x="312820" y="3393846"/>
        <a:ext cx="1510430" cy="367315"/>
      </dsp:txXfrm>
    </dsp:sp>
    <dsp:sp modelId="{B2D21ECF-FF4C-4A60-9496-6FDBDF0ED5E1}">
      <dsp:nvSpPr>
        <dsp:cNvPr id="0" name=""/>
        <dsp:cNvSpPr/>
      </dsp:nvSpPr>
      <dsp:spPr>
        <a:xfrm rot="10089549">
          <a:off x="1719725" y="2765240"/>
          <a:ext cx="2034651" cy="9156"/>
        </a:xfrm>
        <a:custGeom>
          <a:avLst/>
          <a:gdLst/>
          <a:ahLst/>
          <a:cxnLst/>
          <a:rect l="0" t="0" r="0" b="0"/>
          <a:pathLst>
            <a:path>
              <a:moveTo>
                <a:pt x="0" y="4578"/>
              </a:moveTo>
              <a:lnTo>
                <a:pt x="2034651" y="457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>
            <a:solidFill>
              <a:schemeClr val="tx1"/>
            </a:solidFill>
          </a:endParaRPr>
        </a:p>
      </dsp:txBody>
      <dsp:txXfrm rot="10800000">
        <a:off x="2686184" y="2718951"/>
        <a:ext cx="101732" cy="101732"/>
      </dsp:txXfrm>
    </dsp:sp>
    <dsp:sp modelId="{2FFAB98C-9275-4894-8DEB-A822609DA7FF}">
      <dsp:nvSpPr>
        <dsp:cNvPr id="0" name=""/>
        <dsp:cNvSpPr/>
      </dsp:nvSpPr>
      <dsp:spPr>
        <a:xfrm>
          <a:off x="61255" y="2915777"/>
          <a:ext cx="1960634" cy="41901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4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smtClean="0">
              <a:solidFill>
                <a:schemeClr val="tx1"/>
              </a:solidFill>
            </a:rPr>
            <a:t>Ευτυχία </a:t>
          </a:r>
          <a:endParaRPr lang="el-GR" sz="1600" kern="1200" dirty="0">
            <a:solidFill>
              <a:schemeClr val="tx1"/>
            </a:solidFill>
          </a:endParaRPr>
        </a:p>
      </dsp:txBody>
      <dsp:txXfrm>
        <a:off x="348383" y="2977140"/>
        <a:ext cx="1386378" cy="296286"/>
      </dsp:txXfrm>
    </dsp:sp>
    <dsp:sp modelId="{41F6A960-BAED-4A76-887B-24335F979DA7}">
      <dsp:nvSpPr>
        <dsp:cNvPr id="0" name=""/>
        <dsp:cNvSpPr/>
      </dsp:nvSpPr>
      <dsp:spPr>
        <a:xfrm rot="10573647">
          <a:off x="2207184" y="2502726"/>
          <a:ext cx="1485646" cy="9156"/>
        </a:xfrm>
        <a:custGeom>
          <a:avLst/>
          <a:gdLst/>
          <a:ahLst/>
          <a:cxnLst/>
          <a:rect l="0" t="0" r="0" b="0"/>
          <a:pathLst>
            <a:path>
              <a:moveTo>
                <a:pt x="0" y="4578"/>
              </a:moveTo>
              <a:lnTo>
                <a:pt x="1485646" y="457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>
            <a:solidFill>
              <a:schemeClr val="tx1"/>
            </a:solidFill>
          </a:endParaRPr>
        </a:p>
      </dsp:txBody>
      <dsp:txXfrm rot="10800000">
        <a:off x="2912866" y="2470163"/>
        <a:ext cx="74282" cy="74282"/>
      </dsp:txXfrm>
    </dsp:sp>
    <dsp:sp modelId="{A2CFEDA7-CCC5-4EF7-B531-91A712C7FFAA}">
      <dsp:nvSpPr>
        <dsp:cNvPr id="0" name=""/>
        <dsp:cNvSpPr/>
      </dsp:nvSpPr>
      <dsp:spPr>
        <a:xfrm>
          <a:off x="0" y="2360088"/>
          <a:ext cx="2249669" cy="53512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5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smtClean="0">
              <a:solidFill>
                <a:schemeClr val="tx1"/>
              </a:solidFill>
            </a:rPr>
            <a:t>Συμπάθεια </a:t>
          </a:r>
          <a:endParaRPr lang="el-GR" sz="1600" kern="1200" dirty="0">
            <a:solidFill>
              <a:schemeClr val="tx1"/>
            </a:solidFill>
          </a:endParaRPr>
        </a:p>
      </dsp:txBody>
      <dsp:txXfrm>
        <a:off x="329456" y="2438456"/>
        <a:ext cx="1590757" cy="378393"/>
      </dsp:txXfrm>
    </dsp:sp>
    <dsp:sp modelId="{7D35A305-225A-4376-9147-249FBCE319D0}">
      <dsp:nvSpPr>
        <dsp:cNvPr id="0" name=""/>
        <dsp:cNvSpPr/>
      </dsp:nvSpPr>
      <dsp:spPr>
        <a:xfrm rot="11176220">
          <a:off x="2484776" y="2252036"/>
          <a:ext cx="1218739" cy="9156"/>
        </a:xfrm>
        <a:custGeom>
          <a:avLst/>
          <a:gdLst/>
          <a:ahLst/>
          <a:cxnLst/>
          <a:rect l="0" t="0" r="0" b="0"/>
          <a:pathLst>
            <a:path>
              <a:moveTo>
                <a:pt x="0" y="4578"/>
              </a:moveTo>
              <a:lnTo>
                <a:pt x="1218739" y="457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>
            <a:solidFill>
              <a:schemeClr val="tx1"/>
            </a:solidFill>
          </a:endParaRPr>
        </a:p>
      </dsp:txBody>
      <dsp:txXfrm rot="10800000">
        <a:off x="3063677" y="2226146"/>
        <a:ext cx="60936" cy="60936"/>
      </dsp:txXfrm>
    </dsp:sp>
    <dsp:sp modelId="{590E374C-2ACA-4BCD-965A-92551BA0AFBA}">
      <dsp:nvSpPr>
        <dsp:cNvPr id="0" name=""/>
        <dsp:cNvSpPr/>
      </dsp:nvSpPr>
      <dsp:spPr>
        <a:xfrm>
          <a:off x="0" y="1743300"/>
          <a:ext cx="2604062" cy="63280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6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smtClean="0">
              <a:solidFill>
                <a:schemeClr val="tx1"/>
              </a:solidFill>
            </a:rPr>
            <a:t>Αλληλοβοήθεια</a:t>
          </a:r>
          <a:endParaRPr lang="el-GR" sz="1600" kern="1200" dirty="0">
            <a:solidFill>
              <a:schemeClr val="tx1"/>
            </a:solidFill>
          </a:endParaRPr>
        </a:p>
      </dsp:txBody>
      <dsp:txXfrm>
        <a:off x="381356" y="1835972"/>
        <a:ext cx="1841350" cy="447459"/>
      </dsp:txXfrm>
    </dsp:sp>
    <dsp:sp modelId="{9D0A47E2-2DF1-496E-8F67-2C54AFEED102}">
      <dsp:nvSpPr>
        <dsp:cNvPr id="0" name=""/>
        <dsp:cNvSpPr/>
      </dsp:nvSpPr>
      <dsp:spPr>
        <a:xfrm rot="11665635">
          <a:off x="1902027" y="1985107"/>
          <a:ext cx="1880918" cy="9156"/>
        </a:xfrm>
        <a:custGeom>
          <a:avLst/>
          <a:gdLst/>
          <a:ahLst/>
          <a:cxnLst/>
          <a:rect l="0" t="0" r="0" b="0"/>
          <a:pathLst>
            <a:path>
              <a:moveTo>
                <a:pt x="0" y="4578"/>
              </a:moveTo>
              <a:lnTo>
                <a:pt x="1880918" y="457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>
            <a:solidFill>
              <a:schemeClr val="tx1"/>
            </a:solidFill>
          </a:endParaRPr>
        </a:p>
      </dsp:txBody>
      <dsp:txXfrm rot="10800000">
        <a:off x="2795463" y="1942663"/>
        <a:ext cx="94045" cy="94045"/>
      </dsp:txXfrm>
    </dsp:sp>
    <dsp:sp modelId="{D9050B36-536F-4EF8-B32F-7DFEB6D15442}">
      <dsp:nvSpPr>
        <dsp:cNvPr id="0" name=""/>
        <dsp:cNvSpPr/>
      </dsp:nvSpPr>
      <dsp:spPr>
        <a:xfrm>
          <a:off x="0" y="1331556"/>
          <a:ext cx="2404310" cy="47226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2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smtClean="0">
              <a:solidFill>
                <a:schemeClr val="tx1"/>
              </a:solidFill>
            </a:rPr>
            <a:t>Παρηγοριά</a:t>
          </a:r>
          <a:endParaRPr lang="el-GR" sz="1600" kern="1200" dirty="0">
            <a:solidFill>
              <a:schemeClr val="tx1"/>
            </a:solidFill>
          </a:endParaRPr>
        </a:p>
      </dsp:txBody>
      <dsp:txXfrm>
        <a:off x="352103" y="1400717"/>
        <a:ext cx="1700104" cy="333942"/>
      </dsp:txXfrm>
    </dsp:sp>
    <dsp:sp modelId="{DB9C2F22-C3B3-4F37-ACB5-E78393D1BA82}">
      <dsp:nvSpPr>
        <dsp:cNvPr id="0" name=""/>
        <dsp:cNvSpPr/>
      </dsp:nvSpPr>
      <dsp:spPr>
        <a:xfrm rot="11927806">
          <a:off x="1083880" y="1725409"/>
          <a:ext cx="2783965" cy="9156"/>
        </a:xfrm>
        <a:custGeom>
          <a:avLst/>
          <a:gdLst/>
          <a:ahLst/>
          <a:cxnLst/>
          <a:rect l="0" t="0" r="0" b="0"/>
          <a:pathLst>
            <a:path>
              <a:moveTo>
                <a:pt x="0" y="4578"/>
              </a:moveTo>
              <a:lnTo>
                <a:pt x="2783965" y="457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>
            <a:solidFill>
              <a:schemeClr val="tx1"/>
            </a:solidFill>
          </a:endParaRPr>
        </a:p>
      </dsp:txBody>
      <dsp:txXfrm rot="10800000">
        <a:off x="2406263" y="1660388"/>
        <a:ext cx="139198" cy="139198"/>
      </dsp:txXfrm>
    </dsp:sp>
    <dsp:sp modelId="{654C4F8E-766E-439E-89FB-694DCA2F9C42}">
      <dsp:nvSpPr>
        <dsp:cNvPr id="0" name=""/>
        <dsp:cNvSpPr/>
      </dsp:nvSpPr>
      <dsp:spPr>
        <a:xfrm>
          <a:off x="0" y="888896"/>
          <a:ext cx="1358784" cy="45927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smtClean="0">
              <a:solidFill>
                <a:schemeClr val="tx1"/>
              </a:solidFill>
            </a:rPr>
            <a:t>Χαρά </a:t>
          </a:r>
          <a:endParaRPr lang="el-GR" sz="1600" kern="1200" dirty="0">
            <a:solidFill>
              <a:schemeClr val="tx1"/>
            </a:solidFill>
          </a:endParaRPr>
        </a:p>
      </dsp:txBody>
      <dsp:txXfrm>
        <a:off x="198989" y="956155"/>
        <a:ext cx="960806" cy="324753"/>
      </dsp:txXfrm>
    </dsp:sp>
    <dsp:sp modelId="{2BD7B8CC-CA0E-4E12-A88F-12F4A2C31A69}">
      <dsp:nvSpPr>
        <dsp:cNvPr id="0" name=""/>
        <dsp:cNvSpPr/>
      </dsp:nvSpPr>
      <dsp:spPr>
        <a:xfrm rot="12352310">
          <a:off x="1351003" y="1534643"/>
          <a:ext cx="2649766" cy="9156"/>
        </a:xfrm>
        <a:custGeom>
          <a:avLst/>
          <a:gdLst/>
          <a:ahLst/>
          <a:cxnLst/>
          <a:rect l="0" t="0" r="0" b="0"/>
          <a:pathLst>
            <a:path>
              <a:moveTo>
                <a:pt x="0" y="4578"/>
              </a:moveTo>
              <a:lnTo>
                <a:pt x="2649766" y="457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>
            <a:solidFill>
              <a:schemeClr val="tx1"/>
            </a:solidFill>
          </a:endParaRPr>
        </a:p>
      </dsp:txBody>
      <dsp:txXfrm rot="10800000">
        <a:off x="2609642" y="1472977"/>
        <a:ext cx="132488" cy="132488"/>
      </dsp:txXfrm>
    </dsp:sp>
    <dsp:sp modelId="{5725015F-F0CB-4E8D-89BE-F7C4E0ABFAE8}">
      <dsp:nvSpPr>
        <dsp:cNvPr id="0" name=""/>
        <dsp:cNvSpPr/>
      </dsp:nvSpPr>
      <dsp:spPr>
        <a:xfrm>
          <a:off x="0" y="492792"/>
          <a:ext cx="2054932" cy="49400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4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smtClean="0">
              <a:solidFill>
                <a:schemeClr val="tx1"/>
              </a:solidFill>
            </a:rPr>
            <a:t>Εμπιστοσύνη</a:t>
          </a:r>
          <a:endParaRPr lang="el-GR" sz="1600" kern="1200" dirty="0">
            <a:solidFill>
              <a:schemeClr val="tx1"/>
            </a:solidFill>
          </a:endParaRPr>
        </a:p>
      </dsp:txBody>
      <dsp:txXfrm>
        <a:off x="300938" y="565137"/>
        <a:ext cx="1453056" cy="349310"/>
      </dsp:txXfrm>
    </dsp:sp>
    <dsp:sp modelId="{80E8BD89-B9FE-46C2-AC14-EA9E18E71026}">
      <dsp:nvSpPr>
        <dsp:cNvPr id="0" name=""/>
        <dsp:cNvSpPr/>
      </dsp:nvSpPr>
      <dsp:spPr>
        <a:xfrm rot="12857607">
          <a:off x="1449349" y="1283484"/>
          <a:ext cx="2750791" cy="9156"/>
        </a:xfrm>
        <a:custGeom>
          <a:avLst/>
          <a:gdLst/>
          <a:ahLst/>
          <a:cxnLst/>
          <a:rect l="0" t="0" r="0" b="0"/>
          <a:pathLst>
            <a:path>
              <a:moveTo>
                <a:pt x="0" y="4578"/>
              </a:moveTo>
              <a:lnTo>
                <a:pt x="2750791" y="457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>
            <a:solidFill>
              <a:schemeClr val="tx1"/>
            </a:solidFill>
          </a:endParaRPr>
        </a:p>
      </dsp:txBody>
      <dsp:txXfrm rot="10800000">
        <a:off x="2755975" y="1219292"/>
        <a:ext cx="137539" cy="137539"/>
      </dsp:txXfrm>
    </dsp:sp>
    <dsp:sp modelId="{5B8E26B4-4A1F-45E3-B0AF-769F8EFB0200}">
      <dsp:nvSpPr>
        <dsp:cNvPr id="0" name=""/>
        <dsp:cNvSpPr/>
      </dsp:nvSpPr>
      <dsp:spPr>
        <a:xfrm>
          <a:off x="459143" y="34384"/>
          <a:ext cx="1783726" cy="49721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5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smtClean="0">
              <a:solidFill>
                <a:schemeClr val="tx1"/>
              </a:solidFill>
            </a:rPr>
            <a:t>Ζαβολιές</a:t>
          </a:r>
          <a:endParaRPr lang="el-GR" sz="1600" kern="1200" dirty="0">
            <a:solidFill>
              <a:schemeClr val="tx1"/>
            </a:solidFill>
          </a:endParaRPr>
        </a:p>
      </dsp:txBody>
      <dsp:txXfrm>
        <a:off x="720364" y="107200"/>
        <a:ext cx="1261284" cy="351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DC30B-8687-409C-B58A-530F2100CF9B}" type="datetimeFigureOut">
              <a:rPr lang="el-GR" smtClean="0"/>
              <a:pPr/>
              <a:t>16/11/2020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9172575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95725" y="9172575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CF7A4-C915-44D1-A439-52E76FFB444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8368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E4487951-4C56-422C-B860-51FE750D9608}" type="datetimeFigureOut">
              <a:rPr lang="el-GR" smtClean="0"/>
              <a:pPr/>
              <a:t>16/11/2020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26000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76" tIns="47238" rIns="94476" bIns="47238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7705" y="4586963"/>
            <a:ext cx="5501640" cy="4345543"/>
          </a:xfrm>
          <a:prstGeom prst="rect">
            <a:avLst/>
          </a:prstGeom>
        </p:spPr>
        <p:txBody>
          <a:bodyPr vert="horz" lIns="94476" tIns="47238" rIns="94476" bIns="47238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A029B178-3E41-47D3-B9E8-691585A6526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157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9B178-3E41-47D3-B9E8-691585A65269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9606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618402-92DF-4256-B9E0-29E7751D76EC}" type="datetimeFigureOut">
              <a:rPr lang="el-GR" smtClean="0"/>
              <a:pPr>
                <a:defRPr/>
              </a:pPr>
              <a:t>16/11/2020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B58FA0-35FC-4FFE-9740-605045281C7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20397C-6611-4D6C-8804-DF90CDBEE242}" type="datetimeFigureOut">
              <a:rPr lang="el-GR" smtClean="0"/>
              <a:pPr>
                <a:defRPr/>
              </a:pPr>
              <a:t>16/11/2020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419D9-3066-4A9E-A193-095A96154C4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FF4DEB-4702-4663-AF69-25414AA7B68E}" type="datetimeFigureOut">
              <a:rPr lang="el-GR" smtClean="0"/>
              <a:pPr>
                <a:defRPr/>
              </a:pPr>
              <a:t>16/11/2020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18315-C52B-482A-8428-029B0A477EA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4B2654-4E01-41F0-BFDD-8EE3C6656469}" type="datetimeFigureOut">
              <a:rPr lang="el-GR" smtClean="0"/>
              <a:pPr>
                <a:defRPr/>
              </a:pPr>
              <a:t>16/11/2020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703114-59FB-47C9-8B97-A6DF90AF90CC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5CBF01-FD0E-4391-B9E1-ACE0DBD9008E}" type="datetimeFigureOut">
              <a:rPr lang="el-GR" smtClean="0"/>
              <a:pPr>
                <a:defRPr/>
              </a:pPr>
              <a:t>16/11/2020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A53B40-6886-41F0-BC02-50702D08BAD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2BF541-9B6E-422B-AE7F-E3891D4BEF94}" type="datetimeFigureOut">
              <a:rPr lang="el-GR" smtClean="0"/>
              <a:pPr>
                <a:defRPr/>
              </a:pPr>
              <a:t>16/11/2020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87235-6985-4D5D-AF53-A525A40FC656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84C7A9-9643-4F6F-864B-ED3A641D50F1}" type="datetimeFigureOut">
              <a:rPr lang="el-GR" smtClean="0"/>
              <a:pPr>
                <a:defRPr/>
              </a:pPr>
              <a:t>16/11/2020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197E3-37E9-4A7A-BA1F-2F00D9F91AE3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287739-CFB4-4DDA-AEDD-0671AD0BBB06}" type="datetimeFigureOut">
              <a:rPr lang="el-GR" smtClean="0"/>
              <a:pPr>
                <a:defRPr/>
              </a:pPr>
              <a:t>16/11/2020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D42F8-81D9-4B66-B052-852D0BDBE904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232EC5-9460-416A-A24A-29188D957A68}" type="datetimeFigureOut">
              <a:rPr lang="el-GR" smtClean="0"/>
              <a:pPr>
                <a:defRPr/>
              </a:pPr>
              <a:t>16/11/2020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DA6C6-3161-4CF1-9270-045F10A45738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583A9-5507-4E16-BA2F-33D0550B1E2E}" type="datetimeFigureOut">
              <a:rPr lang="el-GR" smtClean="0"/>
              <a:pPr>
                <a:defRPr/>
              </a:pPr>
              <a:t>16/11/2020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A7A11-AE00-4A47-9654-3D7522BC20F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96018-7A73-4905-AD92-2387D94EDA11}" type="datetimeFigureOut">
              <a:rPr lang="el-GR" smtClean="0"/>
              <a:pPr>
                <a:defRPr/>
              </a:pPr>
              <a:t>16/11/2020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D849B-DABA-4449-BA31-515C506BCFF1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D449BA4-24BF-43CF-BA1E-67FA3B1D85AB}" type="datetimeFigureOut">
              <a:rPr lang="el-GR" smtClean="0"/>
              <a:pPr>
                <a:defRPr/>
              </a:pPr>
              <a:t>16/11/2020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11596A3-889E-4964-9457-21DEDB08DF8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Τίτλος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rmAutofit/>
          </a:bodyPr>
          <a:lstStyle/>
          <a:p>
            <a:r>
              <a:rPr lang="el-GR" dirty="0" smtClean="0"/>
              <a:t>Στ΄ Δημοτικού </a:t>
            </a:r>
            <a:br>
              <a:rPr lang="el-GR" dirty="0" smtClean="0"/>
            </a:br>
            <a:r>
              <a:rPr lang="el-GR" dirty="0" smtClean="0"/>
              <a:t>Αρχαία Ελληνική Γλώσσα</a:t>
            </a:r>
            <a:endParaRPr lang="en-US" dirty="0"/>
          </a:p>
        </p:txBody>
      </p:sp>
      <p:sp>
        <p:nvSpPr>
          <p:cNvPr id="2051" name="Υπότιτλος 2"/>
          <p:cNvSpPr>
            <a:spLocks noGrp="1"/>
          </p:cNvSpPr>
          <p:nvPr>
            <p:ph type="subTitle" idx="1"/>
          </p:nvPr>
        </p:nvSpPr>
        <p:spPr>
          <a:xfrm>
            <a:off x="1391733" y="4149080"/>
            <a:ext cx="6400800" cy="1025127"/>
          </a:xfrm>
        </p:spPr>
        <p:txBody>
          <a:bodyPr/>
          <a:lstStyle/>
          <a:p>
            <a:pPr algn="l" eaLnBrk="1" hangingPunct="1"/>
            <a:r>
              <a:rPr lang="el-GR" dirty="0" smtClean="0">
                <a:solidFill>
                  <a:srgbClr val="898989"/>
                </a:solidFill>
                <a:ea typeface="ＭＳ Ｐゴシック" charset="-128"/>
              </a:rPr>
              <a:t>Όνομα δασκάλου</a:t>
            </a:r>
          </a:p>
          <a:p>
            <a:pPr algn="l" eaLnBrk="1" hangingPunct="1"/>
            <a:r>
              <a:rPr lang="el-GR" dirty="0" smtClean="0">
                <a:solidFill>
                  <a:srgbClr val="898989"/>
                </a:solidFill>
                <a:ea typeface="ＭＳ Ｐゴシック" charset="-128"/>
              </a:rPr>
              <a:t>Σχολείο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56" y="3048000"/>
            <a:ext cx="2456688" cy="2688336"/>
          </a:xfrm>
          <a:prstGeom prst="rect">
            <a:avLst/>
          </a:prstGeom>
        </p:spPr>
      </p:pic>
      <p:sp>
        <p:nvSpPr>
          <p:cNvPr id="5" name="Τίτλος 1"/>
          <p:cNvSpPr txBox="1">
            <a:spLocks/>
          </p:cNvSpPr>
          <p:nvPr/>
        </p:nvSpPr>
        <p:spPr>
          <a:xfrm>
            <a:off x="755576" y="2996952"/>
            <a:ext cx="7772400" cy="7350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l-GR" sz="2400" dirty="0" smtClean="0"/>
              <a:t>Ενότητα </a:t>
            </a:r>
            <a:r>
              <a:rPr lang="en-US" sz="2400" dirty="0" smtClean="0"/>
              <a:t>9</a:t>
            </a:r>
            <a:r>
              <a:rPr lang="el-GR" sz="2400" dirty="0" smtClean="0"/>
              <a:t>η: «Ο πιστός φίλος»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l-GR" sz="3200" dirty="0" smtClean="0">
                <a:ea typeface="ＭＳ Ｐゴシック" charset="-128"/>
              </a:rPr>
              <a:t>«Ο πιστός φίλος»</a:t>
            </a:r>
            <a:endParaRPr lang="el-GR" sz="3200" dirty="0">
              <a:ea typeface="ＭＳ Ｐゴシック" charset="-128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08" y="44624"/>
            <a:ext cx="1529588" cy="1673817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4" y="1672366"/>
            <a:ext cx="7740352" cy="5160234"/>
          </a:xfrm>
          <a:prstGeom prst="rect">
            <a:avLst/>
          </a:prstGeom>
        </p:spPr>
      </p:pic>
      <p:sp>
        <p:nvSpPr>
          <p:cNvPr id="9" name="Επεξήγηση με σύννεφο 8"/>
          <p:cNvSpPr/>
          <p:nvPr/>
        </p:nvSpPr>
        <p:spPr>
          <a:xfrm>
            <a:off x="2771800" y="885063"/>
            <a:ext cx="5311172" cy="1829376"/>
          </a:xfrm>
          <a:prstGeom prst="cloudCallout">
            <a:avLst>
              <a:gd name="adj1" fmla="val 46950"/>
              <a:gd name="adj2" fmla="val -5680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tx1"/>
                </a:solidFill>
                <a:latin typeface="Georgia" panose="02040502050405020303" pitchFamily="18" charset="0"/>
              </a:rPr>
              <a:t>Μου αρκεί που με θέλεις για φίλο.</a:t>
            </a:r>
            <a:br>
              <a:rPr lang="el-GR" sz="16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l-GR" sz="1600" dirty="0">
                <a:solidFill>
                  <a:schemeClr val="tx1"/>
                </a:solidFill>
                <a:latin typeface="Georgia" panose="02040502050405020303" pitchFamily="18" charset="0"/>
              </a:rPr>
              <a:t>Ευχαριστώ που </a:t>
            </a:r>
            <a:r>
              <a:rPr lang="el-GR" sz="1600">
                <a:solidFill>
                  <a:schemeClr val="tx1"/>
                </a:solidFill>
                <a:latin typeface="Georgia" panose="02040502050405020303" pitchFamily="18" charset="0"/>
              </a:rPr>
              <a:t>είμαι</a:t>
            </a:r>
            <a:r>
              <a:rPr lang="el-GR" sz="160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pPr algn="ctr"/>
            <a:endParaRPr lang="el-GR" sz="16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r>
              <a:rPr lang="el-GR" sz="1200" dirty="0" err="1">
                <a:solidFill>
                  <a:schemeClr val="tx1"/>
                </a:solidFill>
                <a:latin typeface="Georgia" panose="02040502050405020303" pitchFamily="18" charset="0"/>
              </a:rPr>
              <a:t>Χόρχε</a:t>
            </a:r>
            <a:r>
              <a:rPr lang="el-GR" sz="1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l-GR" sz="1200" dirty="0" err="1">
                <a:solidFill>
                  <a:schemeClr val="tx1"/>
                </a:solidFill>
                <a:latin typeface="Georgia" panose="02040502050405020303" pitchFamily="18" charset="0"/>
              </a:rPr>
              <a:t>Λουίς</a:t>
            </a:r>
            <a:r>
              <a:rPr lang="el-GR" sz="1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l-GR" sz="1200" dirty="0" err="1">
                <a:solidFill>
                  <a:schemeClr val="tx1"/>
                </a:solidFill>
                <a:latin typeface="Georgia" panose="02040502050405020303" pitchFamily="18" charset="0"/>
              </a:rPr>
              <a:t>Μπόρχες</a:t>
            </a:r>
            <a:endParaRPr lang="el-GR" sz="1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1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l-GR" sz="3200" dirty="0" smtClean="0">
                <a:ea typeface="ＭＳ Ｐゴシック" charset="-128"/>
              </a:rPr>
              <a:t>«Ο πιστός φίλος»</a:t>
            </a:r>
            <a:endParaRPr lang="el-GR" sz="3200" dirty="0">
              <a:ea typeface="ＭＳ Ｐゴシック" charset="-128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08" y="44624"/>
            <a:ext cx="1529588" cy="1673817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91056"/>
            <a:ext cx="8640960" cy="5266944"/>
          </a:xfrm>
          <a:prstGeom prst="rect">
            <a:avLst/>
          </a:prstGeom>
        </p:spPr>
      </p:pic>
      <p:sp>
        <p:nvSpPr>
          <p:cNvPr id="7" name="Επεξήγηση με σύννεφο 6"/>
          <p:cNvSpPr/>
          <p:nvPr/>
        </p:nvSpPr>
        <p:spPr>
          <a:xfrm>
            <a:off x="3851920" y="492996"/>
            <a:ext cx="3943020" cy="1098060"/>
          </a:xfrm>
          <a:prstGeom prst="cloudCallout">
            <a:avLst>
              <a:gd name="adj1" fmla="val 53509"/>
              <a:gd name="adj2" fmla="val -4093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l-GR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Φιλία είναι ξεκούραση κάτω από τον ίδιο ίσκιο … </a:t>
            </a:r>
            <a:endParaRPr lang="el-GR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82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l-GR" sz="3200" dirty="0" smtClean="0">
                <a:ea typeface="ＭＳ Ｐゴシック" charset="-128"/>
              </a:rPr>
              <a:t>«Ο πιστός φίλος»</a:t>
            </a:r>
            <a:endParaRPr lang="el-GR" sz="3200" dirty="0">
              <a:ea typeface="ＭＳ Ｐゴシック" charset="-128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08" y="44624"/>
            <a:ext cx="1529588" cy="1673817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91056"/>
            <a:ext cx="8640960" cy="5266944"/>
          </a:xfrm>
          <a:prstGeom prst="rect">
            <a:avLst/>
          </a:prstGeom>
        </p:spPr>
      </p:pic>
      <p:sp>
        <p:nvSpPr>
          <p:cNvPr id="7" name="Επεξήγηση με σύννεφο 6"/>
          <p:cNvSpPr/>
          <p:nvPr/>
        </p:nvSpPr>
        <p:spPr>
          <a:xfrm>
            <a:off x="3851920" y="404664"/>
            <a:ext cx="3943020" cy="1098060"/>
          </a:xfrm>
          <a:prstGeom prst="cloudCallout">
            <a:avLst>
              <a:gd name="adj1" fmla="val 53509"/>
              <a:gd name="adj2" fmla="val -4093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l-GR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Φιλία είναι δροσερές σταγόνες μέσα στο καλοκαίρι…</a:t>
            </a:r>
            <a:endParaRPr lang="el-GR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35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l-GR" sz="3200" dirty="0" smtClean="0">
                <a:ea typeface="ＭＳ Ｐゴシック" charset="-128"/>
              </a:rPr>
              <a:t>«Ο πιστός φίλος»</a:t>
            </a:r>
            <a:endParaRPr lang="el-GR" sz="3200" dirty="0">
              <a:ea typeface="ＭＳ Ｐゴシック" charset="-128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08" y="44624"/>
            <a:ext cx="1529588" cy="1673817"/>
          </a:xfrm>
          <a:prstGeom prst="rect">
            <a:avLst/>
          </a:prstGeom>
        </p:spPr>
      </p:pic>
      <p:sp>
        <p:nvSpPr>
          <p:cNvPr id="7" name="Επεξήγηση με σύννεφο 6"/>
          <p:cNvSpPr/>
          <p:nvPr/>
        </p:nvSpPr>
        <p:spPr>
          <a:xfrm>
            <a:off x="3851920" y="346144"/>
            <a:ext cx="3943020" cy="1391764"/>
          </a:xfrm>
          <a:prstGeom prst="cloudCallout">
            <a:avLst>
              <a:gd name="adj1" fmla="val 53509"/>
              <a:gd name="adj2" fmla="val -4093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l-GR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Αλήθεια παιδιά μου, τι σημαίνει για σας φιλία; Ελάτε να σχηματίσουμε μια ΙΔΕΟΘΥΕΛΛΑ! </a:t>
            </a:r>
            <a:endParaRPr lang="el-GR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Διάγραμμα 2"/>
          <p:cNvGraphicFramePr/>
          <p:nvPr>
            <p:extLst>
              <p:ext uri="{D42A27DB-BD31-4B8C-83A1-F6EECF244321}">
                <p14:modId xmlns:p14="http://schemas.microsoft.com/office/powerpoint/2010/main" val="2379718552"/>
              </p:ext>
            </p:extLst>
          </p:nvPr>
        </p:nvGraphicFramePr>
        <p:xfrm>
          <a:off x="251520" y="1884760"/>
          <a:ext cx="8640960" cy="4856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680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AA0084-575D-4E90-97A8-39550B68B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A7AA0084-575D-4E90-97A8-39550B68BC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44D52F-D874-4ABC-9784-DE34A5B69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B244D52F-D874-4ABC-9784-DE34A5B693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C6E4B4-9727-4899-97CC-1A1960584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0AC6E4B4-9727-4899-97CC-1A19605841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5B1B42-4C03-4A0A-B4B9-64A9670F3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3C5B1B42-4C03-4A0A-B4B9-64A9670F3F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D7680C-6567-406C-8E26-F3A96344D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2FD7680C-6567-406C-8E26-F3A96344D7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40CA34-643C-46F9-9EC1-A6A18DD7F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C940CA34-643C-46F9-9EC1-A6A18DD7FF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C31390-DEC4-408D-8735-43EB35BD7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2EC31390-DEC4-408D-8735-43EB35BD71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A50892-A835-4A74-AE7E-DA3BF61AC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graphicEl>
                                              <a:dgm id="{16A50892-A835-4A74-AE7E-DA3BF61AC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5850C3-8DA0-410E-863D-AC6964D4C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D45850C3-8DA0-410E-863D-AC6964D4C7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319A9F-16E9-4DAB-939C-B8ADFF3C9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graphicEl>
                                              <a:dgm id="{C2319A9F-16E9-4DAB-939C-B8ADFF3C92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CE7D6C-1C3E-4DAF-AA26-B139F59DB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7FCE7D6C-1C3E-4DAF-AA26-B139F59DBF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245211-F6FA-4450-A10D-07A032A10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14245211-F6FA-4450-A10D-07A032A106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7D2048-7177-47D6-BDA8-EB1715431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727D2048-7177-47D6-BDA8-EB1715431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F7B2BF-C26A-420C-9C85-EC04280D4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">
                                            <p:graphicEl>
                                              <a:dgm id="{18F7B2BF-C26A-420C-9C85-EC04280D42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5D4C06-FE64-4F77-B01B-7A9D68781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dgm id="{DB5D4C06-FE64-4F77-B01B-7A9D687816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15521B-E7EF-40D6-89B4-06D60335D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">
                                            <p:graphicEl>
                                              <a:dgm id="{3115521B-E7EF-40D6-89B4-06D60335D4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8481AD-DEED-4CB4-AA60-158471ECE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B38481AD-DEED-4CB4-AA60-158471ECE8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AB2B9F-930B-49C6-8FD7-7E6C41025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">
                                            <p:graphicEl>
                                              <a:dgm id="{75AB2B9F-930B-49C6-8FD7-7E6C41025C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083ED5-686B-4A55-9D65-62633F902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">
                                            <p:graphicEl>
                                              <a:dgm id="{B5083ED5-686B-4A55-9D65-62633F9026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C928F5-2793-479A-8B81-9AD65EE68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">
                                            <p:graphicEl>
                                              <a:dgm id="{E0C928F5-2793-479A-8B81-9AD65EE68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711AB1-B015-4022-925E-930B98194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">
                                            <p:graphicEl>
                                              <a:dgm id="{F7711AB1-B015-4022-925E-930B98194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EBB912-0FF3-4D3A-97F6-A01BEAE59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">
                                            <p:graphicEl>
                                              <a:dgm id="{65EBB912-0FF3-4D3A-97F6-A01BEAE59F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1F5493-07FB-4E06-88CE-0CC0D1800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">
                                            <p:graphicEl>
                                              <a:dgm id="{8E1F5493-07FB-4E06-88CE-0CC0D18006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50ECD0-1098-406C-A83F-6C41A0D33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">
                                            <p:graphicEl>
                                              <a:dgm id="{8650ECD0-1098-406C-A83F-6C41A0D33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F932BF-6071-4E24-B9CA-27C202E20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">
                                            <p:graphicEl>
                                              <a:dgm id="{24F932BF-6071-4E24-B9CA-27C202E20C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5B6901-73C3-4052-AB2F-F0BBFA21E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3">
                                            <p:graphicEl>
                                              <a:dgm id="{055B6901-73C3-4052-AB2F-F0BBFA21E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83DFBC-1039-4B08-979E-84D54BDED5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">
                                            <p:graphicEl>
                                              <a:dgm id="{0183DFBC-1039-4B08-979E-84D54BDED5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60BFB0-5371-4AA0-8B5E-431BEBABD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">
                                            <p:graphicEl>
                                              <a:dgm id="{FF60BFB0-5371-4AA0-8B5E-431BEBABDB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FFD14A-26E3-4320-A7EC-A83A2DC08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">
                                            <p:graphicEl>
                                              <a:dgm id="{58FFD14A-26E3-4320-A7EC-A83A2DC08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07E0F3-5094-4FEB-A2DD-EE445D90C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3">
                                            <p:graphicEl>
                                              <a:dgm id="{D107E0F3-5094-4FEB-A2DD-EE445D90C7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9205C3-BDF5-4B16-AB6D-E10CD42C2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">
                                            <p:graphicEl>
                                              <a:dgm id="{E69205C3-BDF5-4B16-AB6D-E10CD42C20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435BB1-F04D-4629-A0C9-F89D58290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">
                                            <p:graphicEl>
                                              <a:dgm id="{E9435BB1-F04D-4629-A0C9-F89D58290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9CA9AA-F933-4471-A7F0-18FBFC938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3">
                                            <p:graphicEl>
                                              <a:dgm id="{A89CA9AA-F933-4471-A7F0-18FBFC938D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9EE0A1-DAC0-42BC-A47E-1F28F7E8A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3">
                                            <p:graphicEl>
                                              <a:dgm id="{6D9EE0A1-DAC0-42BC-A47E-1F28F7E8A5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473DAB-E865-4C6F-97EC-F19FCFB83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3">
                                            <p:graphicEl>
                                              <a:dgm id="{2E473DAB-E865-4C6F-97EC-F19FCFB834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D21ECF-FF4C-4A60-9496-6FDBDF0ED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3">
                                            <p:graphicEl>
                                              <a:dgm id="{B2D21ECF-FF4C-4A60-9496-6FDBDF0ED5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FAB98C-9275-4894-8DEB-A822609DA7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3">
                                            <p:graphicEl>
                                              <a:dgm id="{2FFAB98C-9275-4894-8DEB-A822609DA7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F6A960-BAED-4A76-887B-24335F979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3">
                                            <p:graphicEl>
                                              <a:dgm id="{41F6A960-BAED-4A76-887B-24335F979D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CFEDA7-CCC5-4EF7-B531-91A712C7F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3">
                                            <p:graphicEl>
                                              <a:dgm id="{A2CFEDA7-CCC5-4EF7-B531-91A712C7FF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35A305-225A-4376-9147-249FBCE31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3">
                                            <p:graphicEl>
                                              <a:dgm id="{7D35A305-225A-4376-9147-249FBCE31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0E374C-2ACA-4BCD-965A-92551BA0A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3">
                                            <p:graphicEl>
                                              <a:dgm id="{590E374C-2ACA-4BCD-965A-92551BA0AF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0A47E2-2DF1-496E-8F67-2C54AFEED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3">
                                            <p:graphicEl>
                                              <a:dgm id="{9D0A47E2-2DF1-496E-8F67-2C54AFEED1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050B36-536F-4EF8-B32F-7DFEB6D15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3">
                                            <p:graphicEl>
                                              <a:dgm id="{D9050B36-536F-4EF8-B32F-7DFEB6D154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9C2F22-C3B3-4F37-ACB5-E78393D1B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3">
                                            <p:graphicEl>
                                              <a:dgm id="{DB9C2F22-C3B3-4F37-ACB5-E78393D1BA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4C4F8E-766E-439E-89FB-694DCA2F9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500"/>
                                        <p:tgtEl>
                                          <p:spTgt spid="3">
                                            <p:graphicEl>
                                              <a:dgm id="{654C4F8E-766E-439E-89FB-694DCA2F9C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D7B8CC-CA0E-4E12-A88F-12F4A2C31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3">
                                            <p:graphicEl>
                                              <a:dgm id="{2BD7B8CC-CA0E-4E12-A88F-12F4A2C31A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25015F-F0CB-4E8D-89BE-F7C4E0ABF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6" dur="500"/>
                                        <p:tgtEl>
                                          <p:spTgt spid="3">
                                            <p:graphicEl>
                                              <a:dgm id="{5725015F-F0CB-4E8D-89BE-F7C4E0ABF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E8BD89-B9FE-46C2-AC14-EA9E18E71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500"/>
                                        <p:tgtEl>
                                          <p:spTgt spid="3">
                                            <p:graphicEl>
                                              <a:dgm id="{80E8BD89-B9FE-46C2-AC14-EA9E18E710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8E26B4-4A1F-45E3-B0AF-769F8EFB0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4" dur="500"/>
                                        <p:tgtEl>
                                          <p:spTgt spid="3">
                                            <p:graphicEl>
                                              <a:dgm id="{5B8E26B4-4A1F-45E3-B0AF-769F8EFB02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3" grpI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l-GR" sz="3200" dirty="0" smtClean="0">
                <a:ea typeface="ＭＳ Ｐゴシック" charset="-128"/>
              </a:rPr>
              <a:t>«Ο πιστός φίλος»</a:t>
            </a:r>
            <a:endParaRPr lang="el-GR" sz="3200" dirty="0">
              <a:ea typeface="ＭＳ Ｐゴシック" charset="-128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08" y="44624"/>
            <a:ext cx="1529588" cy="1673817"/>
          </a:xfrm>
          <a:prstGeom prst="rect">
            <a:avLst/>
          </a:prstGeom>
        </p:spPr>
      </p:pic>
      <p:sp>
        <p:nvSpPr>
          <p:cNvPr id="8" name="Επεξήγηση με στρογγυλεμένο παραλληλόγραμμο 7"/>
          <p:cNvSpPr/>
          <p:nvPr/>
        </p:nvSpPr>
        <p:spPr>
          <a:xfrm>
            <a:off x="1743873" y="1619602"/>
            <a:ext cx="4104456" cy="1327751"/>
          </a:xfrm>
          <a:prstGeom prst="wedgeRoundRectCallout">
            <a:avLst>
              <a:gd name="adj1" fmla="val -38539"/>
              <a:gd name="adj2" fmla="val 58793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1400" dirty="0" smtClean="0">
                <a:solidFill>
                  <a:srgbClr val="000000"/>
                </a:solidFill>
                <a:latin typeface="MgOldTimes UC Pol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Παιδιά μου, ακούστε αυτό! Το ξέρατε πως τα ουσιαστικά «</a:t>
            </a:r>
            <a:r>
              <a:rPr lang="el-GR" sz="1400" b="1" dirty="0" smtClean="0">
                <a:solidFill>
                  <a:srgbClr val="000000"/>
                </a:solidFill>
                <a:latin typeface="MgOldTimes UC Pol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φιλία</a:t>
            </a:r>
            <a:r>
              <a:rPr lang="el-GR" sz="1400" dirty="0" smtClean="0">
                <a:solidFill>
                  <a:srgbClr val="000000"/>
                </a:solidFill>
                <a:latin typeface="MgOldTimes UC Pol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και «</a:t>
            </a:r>
            <a:r>
              <a:rPr lang="el-GR" sz="1400" b="1" dirty="0" smtClean="0">
                <a:solidFill>
                  <a:srgbClr val="000000"/>
                </a:solidFill>
                <a:latin typeface="MgOldTimes UC Pol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φίλος</a:t>
            </a:r>
            <a:r>
              <a:rPr lang="el-GR" sz="1400" dirty="0" smtClean="0">
                <a:solidFill>
                  <a:srgbClr val="000000"/>
                </a:solidFill>
                <a:latin typeface="MgOldTimes UC Pol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προέρχονται από ένα Αρχαίο Ελληνικό ρήμα, το «</a:t>
            </a:r>
            <a:r>
              <a:rPr lang="el-GR" sz="1400" b="1" dirty="0" err="1" smtClean="0">
                <a:solidFill>
                  <a:srgbClr val="000000"/>
                </a:solidFill>
                <a:latin typeface="MgOldTimes UC Pol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φιλέω</a:t>
            </a:r>
            <a:r>
              <a:rPr lang="el-GR" sz="1400" b="1" dirty="0" smtClean="0">
                <a:solidFill>
                  <a:srgbClr val="000000"/>
                </a:solidFill>
                <a:latin typeface="MgOldTimes UC Pol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ῶ</a:t>
            </a:r>
            <a:r>
              <a:rPr lang="el-GR" sz="1400" dirty="0" smtClean="0">
                <a:solidFill>
                  <a:srgbClr val="000000"/>
                </a:solidFill>
                <a:latin typeface="MgOldTimes UC Pol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που σημαίνει </a:t>
            </a:r>
            <a:r>
              <a:rPr lang="el-GR" sz="1400" b="1" dirty="0" smtClean="0">
                <a:solidFill>
                  <a:srgbClr val="000000"/>
                </a:solidFill>
                <a:latin typeface="MgOldTimes UC Pol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αγαπώ</a:t>
            </a:r>
            <a:r>
              <a:rPr lang="el-GR" sz="1400" dirty="0" smtClean="0">
                <a:solidFill>
                  <a:srgbClr val="000000"/>
                </a:solidFill>
                <a:latin typeface="MgOldTimes UC Pol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l-GR" sz="1600" b="1" dirty="0">
              <a:solidFill>
                <a:srgbClr val="000000"/>
              </a:solidFill>
              <a:latin typeface="MgOldTimes UC Pol" panose="000004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48" y="3140968"/>
            <a:ext cx="2321559" cy="3321806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478" y="3861048"/>
            <a:ext cx="2172018" cy="2751222"/>
          </a:xfrm>
          <a:prstGeom prst="rect">
            <a:avLst/>
          </a:prstGeom>
        </p:spPr>
      </p:pic>
      <p:sp>
        <p:nvSpPr>
          <p:cNvPr id="10" name="AutoShape 61"/>
          <p:cNvSpPr>
            <a:spLocks noChangeArrowheads="1"/>
          </p:cNvSpPr>
          <p:nvPr/>
        </p:nvSpPr>
        <p:spPr bwMode="auto">
          <a:xfrm>
            <a:off x="4155260" y="2868403"/>
            <a:ext cx="3351648" cy="1152128"/>
          </a:xfrm>
          <a:prstGeom prst="wedgeEllipseCallout">
            <a:avLst>
              <a:gd name="adj1" fmla="val 47754"/>
              <a:gd name="adj2" fmla="val 35913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1400" dirty="0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Τώρα εξηγούνται όλα! Άρα, ο φίλος είναι αυτός που αγαπάμε και σεβόμαστε;</a:t>
            </a:r>
            <a:endParaRPr lang="el-GR" sz="1400" b="1" dirty="0" smtClean="0">
              <a:solidFill>
                <a:schemeClr val="tx2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Επεξήγηση με στρογγυλεμένο παραλληλόγραμμο 10"/>
          <p:cNvSpPr/>
          <p:nvPr/>
        </p:nvSpPr>
        <p:spPr>
          <a:xfrm>
            <a:off x="2077733" y="3171525"/>
            <a:ext cx="1080120" cy="541244"/>
          </a:xfrm>
          <a:prstGeom prst="wedgeRoundRectCallout">
            <a:avLst>
              <a:gd name="adj1" fmla="val -64113"/>
              <a:gd name="adj2" fmla="val -13360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1400" dirty="0" smtClean="0">
                <a:solidFill>
                  <a:srgbClr val="000000"/>
                </a:solidFill>
                <a:latin typeface="MgOldTimes UC Pol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Ακριβώς! </a:t>
            </a:r>
            <a:endParaRPr lang="el-GR" sz="1600" b="1" dirty="0">
              <a:solidFill>
                <a:srgbClr val="000000"/>
              </a:solidFill>
              <a:latin typeface="MgOldTimes UC Pol" panose="000004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auto">
          <a:xfrm>
            <a:off x="2837756" y="3936941"/>
            <a:ext cx="3716027" cy="1634800"/>
          </a:xfrm>
          <a:prstGeom prst="wedgeEllipseCallout">
            <a:avLst>
              <a:gd name="adj1" fmla="val 53469"/>
              <a:gd name="adj2" fmla="val -17560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1400" dirty="0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Δάσκαλε, εσύ που είσαι πάντα τόσο δημιουργικός, μας έχεις φέρει κανένα παιχνίδι με λέξεις να παίξουμε; Μ’ αρέσουν οι σπαζοκεφαλιές! </a:t>
            </a:r>
            <a:endParaRPr lang="el-GR" sz="1400" b="1" dirty="0" smtClean="0">
              <a:solidFill>
                <a:schemeClr val="tx2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13" name="Επεξήγηση με στρογγυλεμένο παραλληλόγραμμο 12"/>
          <p:cNvSpPr/>
          <p:nvPr/>
        </p:nvSpPr>
        <p:spPr>
          <a:xfrm>
            <a:off x="169869" y="2010931"/>
            <a:ext cx="1373324" cy="1130037"/>
          </a:xfrm>
          <a:prstGeom prst="wedgeRoundRectCallout">
            <a:avLst>
              <a:gd name="adj1" fmla="val -9409"/>
              <a:gd name="adj2" fmla="val 57950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1400" dirty="0" smtClean="0">
                <a:solidFill>
                  <a:srgbClr val="000000"/>
                </a:solidFill>
                <a:latin typeface="MgOldTimes UC Pol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Μαργαρίτα! Αριστείδη! Που είστε;</a:t>
            </a:r>
            <a:endParaRPr lang="el-GR" sz="1600" b="1" dirty="0">
              <a:solidFill>
                <a:srgbClr val="000000"/>
              </a:solidFill>
              <a:latin typeface="MgOldTimes UC Pol" panose="000004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61"/>
          <p:cNvSpPr>
            <a:spLocks noChangeArrowheads="1"/>
          </p:cNvSpPr>
          <p:nvPr/>
        </p:nvSpPr>
        <p:spPr bwMode="auto">
          <a:xfrm>
            <a:off x="7327032" y="2358480"/>
            <a:ext cx="1359768" cy="1375183"/>
          </a:xfrm>
          <a:prstGeom prst="wedgeEllipseCallout">
            <a:avLst>
              <a:gd name="adj1" fmla="val 42412"/>
              <a:gd name="adj2" fmla="val 59025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1400" dirty="0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Εδώ, Δάσκαλε! Παίζαμε κρυφτό! </a:t>
            </a:r>
            <a:r>
              <a:rPr lang="el-GR" sz="1400" b="1" dirty="0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 </a:t>
            </a:r>
          </a:p>
        </p:txBody>
      </p:sp>
      <p:sp>
        <p:nvSpPr>
          <p:cNvPr id="15" name="Επεξήγηση με στρογγυλεμένο παραλληλόγραμμο 14"/>
          <p:cNvSpPr/>
          <p:nvPr/>
        </p:nvSpPr>
        <p:spPr>
          <a:xfrm>
            <a:off x="2649896" y="5585031"/>
            <a:ext cx="3290256" cy="976297"/>
          </a:xfrm>
          <a:prstGeom prst="wedgeRoundRectCallout">
            <a:avLst>
              <a:gd name="adj1" fmla="val -60795"/>
              <a:gd name="adj2" fmla="val -79062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1400" dirty="0" smtClean="0">
                <a:solidFill>
                  <a:srgbClr val="000000"/>
                </a:solidFill>
                <a:latin typeface="MgOldTimes UC Pol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Πάντα κάτι έχω για σας! Ελάτε να γνωρίσουμε τη μεγάλη οικογένεια της λέξης «</a:t>
            </a:r>
            <a:r>
              <a:rPr lang="el-GR" sz="1400" b="1" dirty="0" smtClean="0">
                <a:solidFill>
                  <a:srgbClr val="000000"/>
                </a:solidFill>
                <a:latin typeface="MgOldTimes UC Pol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φίλος</a:t>
            </a:r>
            <a:r>
              <a:rPr lang="el-GR" sz="1400" dirty="0" smtClean="0">
                <a:solidFill>
                  <a:srgbClr val="000000"/>
                </a:solidFill>
                <a:latin typeface="MgOldTimes UC Pol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el-GR" sz="1600" b="1" dirty="0">
              <a:solidFill>
                <a:srgbClr val="000000"/>
              </a:solidFill>
              <a:latin typeface="MgOldTimes UC Pol" panose="000004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5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l-GR" sz="3200" dirty="0" smtClean="0">
                <a:ea typeface="ＭＳ Ｐゴシック" charset="-128"/>
              </a:rPr>
              <a:t>«Ο πιστός φίλος»</a:t>
            </a:r>
            <a:endParaRPr lang="el-GR" sz="3200" dirty="0">
              <a:ea typeface="ＭＳ Ｐゴシック" charset="-128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08" y="44624"/>
            <a:ext cx="1529588" cy="1673817"/>
          </a:xfrm>
          <a:prstGeom prst="rect">
            <a:avLst/>
          </a:prstGeom>
        </p:spPr>
      </p:pic>
      <p:sp>
        <p:nvSpPr>
          <p:cNvPr id="16" name="Επεξήγηση με σύννεφο 15"/>
          <p:cNvSpPr/>
          <p:nvPr/>
        </p:nvSpPr>
        <p:spPr>
          <a:xfrm>
            <a:off x="3887924" y="402021"/>
            <a:ext cx="3943020" cy="778600"/>
          </a:xfrm>
          <a:prstGeom prst="cloudCallout">
            <a:avLst>
              <a:gd name="adj1" fmla="val 53509"/>
              <a:gd name="adj2" fmla="val -4093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l-GR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Ας φτιάξουμε δύο στήλες! </a:t>
            </a:r>
            <a:endParaRPr lang="el-GR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Στρογγυλεμένο ορθογώνιο 1"/>
          <p:cNvSpPr/>
          <p:nvPr/>
        </p:nvSpPr>
        <p:spPr>
          <a:xfrm>
            <a:off x="683568" y="1866962"/>
            <a:ext cx="3456384" cy="48023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Στρογγυλεμένο ορθογώνιο 16"/>
          <p:cNvSpPr/>
          <p:nvPr/>
        </p:nvSpPr>
        <p:spPr>
          <a:xfrm>
            <a:off x="4644008" y="1866962"/>
            <a:ext cx="3456384" cy="47525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935596" y="1254881"/>
            <a:ext cx="2952328" cy="4741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300" dirty="0" err="1">
                <a:solidFill>
                  <a:schemeClr val="tx1"/>
                </a:solidFill>
              </a:rPr>
              <a:t>φ</a:t>
            </a:r>
            <a:r>
              <a:rPr lang="el-GR" sz="2300" dirty="0" err="1" smtClean="0">
                <a:solidFill>
                  <a:schemeClr val="tx1"/>
                </a:solidFill>
              </a:rPr>
              <a:t>ιλ</a:t>
            </a:r>
            <a:r>
              <a:rPr lang="el-GR" sz="2300" dirty="0" smtClean="0">
                <a:solidFill>
                  <a:schemeClr val="tx1"/>
                </a:solidFill>
              </a:rPr>
              <a:t> + κατάληξη</a:t>
            </a:r>
            <a:endParaRPr lang="el-GR" sz="2300" dirty="0">
              <a:solidFill>
                <a:schemeClr val="tx1"/>
              </a:solidFill>
            </a:endParaRPr>
          </a:p>
        </p:txBody>
      </p:sp>
      <p:sp>
        <p:nvSpPr>
          <p:cNvPr id="19" name="Στρογγυλεμένο ορθογώνιο 18"/>
          <p:cNvSpPr/>
          <p:nvPr/>
        </p:nvSpPr>
        <p:spPr>
          <a:xfrm>
            <a:off x="4932040" y="1268760"/>
            <a:ext cx="2952328" cy="4741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300" dirty="0" smtClean="0">
                <a:solidFill>
                  <a:schemeClr val="tx1"/>
                </a:solidFill>
              </a:rPr>
              <a:t>φίλος + β΄ συνθετικό</a:t>
            </a:r>
            <a:endParaRPr lang="el-GR" sz="2300" dirty="0">
              <a:solidFill>
                <a:schemeClr val="tx1"/>
              </a:solidFill>
            </a:endParaRPr>
          </a:p>
        </p:txBody>
      </p:sp>
      <p:sp>
        <p:nvSpPr>
          <p:cNvPr id="7" name="Έλλειψη 6"/>
          <p:cNvSpPr/>
          <p:nvPr/>
        </p:nvSpPr>
        <p:spPr>
          <a:xfrm>
            <a:off x="3779912" y="1244314"/>
            <a:ext cx="1224136" cy="62264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b="1" dirty="0"/>
              <a:t>φ</a:t>
            </a:r>
            <a:r>
              <a:rPr lang="el-GR" sz="2000" b="1" dirty="0" smtClean="0"/>
              <a:t>ίλος</a:t>
            </a:r>
            <a:endParaRPr lang="el-GR" b="1" dirty="0"/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2267744" y="2276872"/>
            <a:ext cx="1656184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φιλία</a:t>
            </a:r>
            <a:endParaRPr lang="el-GR" dirty="0"/>
          </a:p>
        </p:txBody>
      </p:sp>
      <p:grpSp>
        <p:nvGrpSpPr>
          <p:cNvPr id="14" name="Ομάδα 13"/>
          <p:cNvGrpSpPr/>
          <p:nvPr/>
        </p:nvGrpSpPr>
        <p:grpSpPr>
          <a:xfrm>
            <a:off x="899592" y="2276872"/>
            <a:ext cx="1368152" cy="504056"/>
            <a:chOff x="899592" y="2141506"/>
            <a:chExt cx="1368152" cy="504056"/>
          </a:xfrm>
        </p:grpSpPr>
        <p:sp>
          <p:nvSpPr>
            <p:cNvPr id="4" name="Στρογγυλεμένο ορθογώνιο 3"/>
            <p:cNvSpPr/>
            <p:nvPr/>
          </p:nvSpPr>
          <p:spPr>
            <a:xfrm>
              <a:off x="899592" y="2141506"/>
              <a:ext cx="720080" cy="50405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/>
                <a:t>+ ία</a:t>
              </a:r>
              <a:endParaRPr lang="el-GR" b="1" dirty="0"/>
            </a:p>
          </p:txBody>
        </p:sp>
        <p:cxnSp>
          <p:nvCxnSpPr>
            <p:cNvPr id="12" name="Ευθύγραμμο βέλος σύνδεσης 11"/>
            <p:cNvCxnSpPr>
              <a:stCxn id="4" idx="3"/>
              <a:endCxn id="11" idx="1"/>
            </p:cNvCxnSpPr>
            <p:nvPr/>
          </p:nvCxnSpPr>
          <p:spPr>
            <a:xfrm>
              <a:off x="1619672" y="2393534"/>
              <a:ext cx="6480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Ομάδα 17"/>
          <p:cNvGrpSpPr/>
          <p:nvPr/>
        </p:nvGrpSpPr>
        <p:grpSpPr>
          <a:xfrm>
            <a:off x="899592" y="2924944"/>
            <a:ext cx="1368152" cy="504056"/>
            <a:chOff x="899592" y="2141506"/>
            <a:chExt cx="1368152" cy="504056"/>
          </a:xfrm>
        </p:grpSpPr>
        <p:sp>
          <p:nvSpPr>
            <p:cNvPr id="20" name="Στρογγυλεμένο ορθογώνιο 19"/>
            <p:cNvSpPr/>
            <p:nvPr/>
          </p:nvSpPr>
          <p:spPr>
            <a:xfrm>
              <a:off x="899592" y="2141506"/>
              <a:ext cx="720080" cy="50405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/>
                <a:t>+ </a:t>
              </a:r>
              <a:r>
                <a:rPr lang="el-GR" b="1" dirty="0" err="1" smtClean="0"/>
                <a:t>άω</a:t>
              </a:r>
              <a:endParaRPr lang="el-GR" b="1" dirty="0"/>
            </a:p>
          </p:txBody>
        </p:sp>
        <p:cxnSp>
          <p:nvCxnSpPr>
            <p:cNvPr id="21" name="Ευθύγραμμο βέλος σύνδεσης 20"/>
            <p:cNvCxnSpPr>
              <a:stCxn id="20" idx="3"/>
            </p:cNvCxnSpPr>
            <p:nvPr/>
          </p:nvCxnSpPr>
          <p:spPr>
            <a:xfrm flipV="1">
              <a:off x="1619672" y="2384884"/>
              <a:ext cx="648072" cy="86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2" name="Στρογγυλεμένο ορθογώνιο 21"/>
          <p:cNvSpPr/>
          <p:nvPr/>
        </p:nvSpPr>
        <p:spPr>
          <a:xfrm>
            <a:off x="2267744" y="2924944"/>
            <a:ext cx="1656184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φιλάω</a:t>
            </a:r>
            <a:endParaRPr lang="el-GR" dirty="0"/>
          </a:p>
        </p:txBody>
      </p:sp>
      <p:grpSp>
        <p:nvGrpSpPr>
          <p:cNvPr id="23" name="Ομάδα 22"/>
          <p:cNvGrpSpPr/>
          <p:nvPr/>
        </p:nvGrpSpPr>
        <p:grpSpPr>
          <a:xfrm>
            <a:off x="899592" y="3645024"/>
            <a:ext cx="1368152" cy="504056"/>
            <a:chOff x="899592" y="2141506"/>
            <a:chExt cx="1368152" cy="504056"/>
          </a:xfrm>
        </p:grpSpPr>
        <p:sp>
          <p:nvSpPr>
            <p:cNvPr id="24" name="Στρογγυλεμένο ορθογώνιο 23"/>
            <p:cNvSpPr/>
            <p:nvPr/>
          </p:nvSpPr>
          <p:spPr>
            <a:xfrm>
              <a:off x="899592" y="2141506"/>
              <a:ext cx="936104" cy="50405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/>
                <a:t>+ </a:t>
              </a:r>
              <a:r>
                <a:rPr lang="el-GR" b="1" dirty="0" err="1" smtClean="0"/>
                <a:t>ικός</a:t>
              </a:r>
              <a:endParaRPr lang="el-GR" b="1" dirty="0"/>
            </a:p>
          </p:txBody>
        </p:sp>
        <p:cxnSp>
          <p:nvCxnSpPr>
            <p:cNvPr id="25" name="Ευθύγραμμο βέλος σύνδεσης 24"/>
            <p:cNvCxnSpPr>
              <a:stCxn id="24" idx="3"/>
            </p:cNvCxnSpPr>
            <p:nvPr/>
          </p:nvCxnSpPr>
          <p:spPr>
            <a:xfrm flipV="1">
              <a:off x="1835696" y="2384884"/>
              <a:ext cx="432048" cy="86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7" name="Στρογγυλεμένο ορθογώνιο 26"/>
          <p:cNvSpPr/>
          <p:nvPr/>
        </p:nvSpPr>
        <p:spPr>
          <a:xfrm>
            <a:off x="2267744" y="3645024"/>
            <a:ext cx="1656184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φιλικός</a:t>
            </a:r>
            <a:endParaRPr lang="el-GR" dirty="0"/>
          </a:p>
        </p:txBody>
      </p:sp>
      <p:grpSp>
        <p:nvGrpSpPr>
          <p:cNvPr id="28" name="Ομάδα 27"/>
          <p:cNvGrpSpPr/>
          <p:nvPr/>
        </p:nvGrpSpPr>
        <p:grpSpPr>
          <a:xfrm>
            <a:off x="899592" y="4365104"/>
            <a:ext cx="1368152" cy="504056"/>
            <a:chOff x="899592" y="2141506"/>
            <a:chExt cx="1368152" cy="504056"/>
          </a:xfrm>
        </p:grpSpPr>
        <p:sp>
          <p:nvSpPr>
            <p:cNvPr id="29" name="Στρογγυλεμένο ορθογώνιο 28"/>
            <p:cNvSpPr/>
            <p:nvPr/>
          </p:nvSpPr>
          <p:spPr>
            <a:xfrm>
              <a:off x="899592" y="2141506"/>
              <a:ext cx="936104" cy="50405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/>
                <a:t>+ </a:t>
              </a:r>
              <a:r>
                <a:rPr lang="el-GR" b="1" dirty="0" err="1" smtClean="0"/>
                <a:t>ημα</a:t>
              </a:r>
              <a:endParaRPr lang="el-GR" b="1" dirty="0"/>
            </a:p>
          </p:txBody>
        </p:sp>
        <p:cxnSp>
          <p:nvCxnSpPr>
            <p:cNvPr id="30" name="Ευθύγραμμο βέλος σύνδεσης 29"/>
            <p:cNvCxnSpPr>
              <a:stCxn id="29" idx="3"/>
            </p:cNvCxnSpPr>
            <p:nvPr/>
          </p:nvCxnSpPr>
          <p:spPr>
            <a:xfrm flipV="1">
              <a:off x="1835696" y="2384884"/>
              <a:ext cx="432048" cy="86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1" name="Στρογγυλεμένο ορθογώνιο 30"/>
          <p:cNvSpPr/>
          <p:nvPr/>
        </p:nvSpPr>
        <p:spPr>
          <a:xfrm>
            <a:off x="2267744" y="4365104"/>
            <a:ext cx="1656184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φίλημα</a:t>
            </a:r>
            <a:endParaRPr lang="el-GR" dirty="0"/>
          </a:p>
        </p:txBody>
      </p:sp>
      <p:grpSp>
        <p:nvGrpSpPr>
          <p:cNvPr id="32" name="Ομάδα 31"/>
          <p:cNvGrpSpPr/>
          <p:nvPr/>
        </p:nvGrpSpPr>
        <p:grpSpPr>
          <a:xfrm>
            <a:off x="899592" y="5085184"/>
            <a:ext cx="1368152" cy="504056"/>
            <a:chOff x="899592" y="2141506"/>
            <a:chExt cx="1368152" cy="504056"/>
          </a:xfrm>
        </p:grpSpPr>
        <p:sp>
          <p:nvSpPr>
            <p:cNvPr id="33" name="Στρογγυλεμένο ορθογώνιο 32"/>
            <p:cNvSpPr/>
            <p:nvPr/>
          </p:nvSpPr>
          <p:spPr>
            <a:xfrm>
              <a:off x="899592" y="2141506"/>
              <a:ext cx="1152128" cy="50405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/>
                <a:t>+ </a:t>
              </a:r>
              <a:r>
                <a:rPr lang="el-GR" b="1" dirty="0" err="1" smtClean="0"/>
                <a:t>αράκος</a:t>
              </a:r>
              <a:endParaRPr lang="el-GR" b="1" dirty="0"/>
            </a:p>
          </p:txBody>
        </p:sp>
        <p:cxnSp>
          <p:nvCxnSpPr>
            <p:cNvPr id="34" name="Ευθύγραμμο βέλος σύνδεσης 33"/>
            <p:cNvCxnSpPr>
              <a:stCxn id="33" idx="3"/>
            </p:cNvCxnSpPr>
            <p:nvPr/>
          </p:nvCxnSpPr>
          <p:spPr>
            <a:xfrm flipV="1">
              <a:off x="2051720" y="2384884"/>
              <a:ext cx="216024" cy="86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5" name="Στρογγυλεμένο ορθογώνιο 34"/>
          <p:cNvSpPr/>
          <p:nvPr/>
        </p:nvSpPr>
        <p:spPr>
          <a:xfrm>
            <a:off x="2267744" y="5085184"/>
            <a:ext cx="1656184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φιλαράκος</a:t>
            </a:r>
            <a:endParaRPr lang="el-GR" dirty="0"/>
          </a:p>
        </p:txBody>
      </p:sp>
      <p:grpSp>
        <p:nvGrpSpPr>
          <p:cNvPr id="37" name="Ομάδα 36"/>
          <p:cNvGrpSpPr/>
          <p:nvPr/>
        </p:nvGrpSpPr>
        <p:grpSpPr>
          <a:xfrm>
            <a:off x="899592" y="5805264"/>
            <a:ext cx="1368152" cy="504056"/>
            <a:chOff x="899592" y="2141506"/>
            <a:chExt cx="1368152" cy="504056"/>
          </a:xfrm>
        </p:grpSpPr>
        <p:sp>
          <p:nvSpPr>
            <p:cNvPr id="38" name="Στρογγυλεμένο ορθογώνιο 37"/>
            <p:cNvSpPr/>
            <p:nvPr/>
          </p:nvSpPr>
          <p:spPr>
            <a:xfrm>
              <a:off x="899592" y="2141506"/>
              <a:ext cx="936104" cy="50405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/>
                <a:t>+ </a:t>
              </a:r>
              <a:r>
                <a:rPr lang="el-GR" b="1" dirty="0" err="1" smtClean="0"/>
                <a:t>εύω</a:t>
              </a:r>
              <a:endParaRPr lang="el-GR" b="1" dirty="0"/>
            </a:p>
          </p:txBody>
        </p:sp>
        <p:cxnSp>
          <p:nvCxnSpPr>
            <p:cNvPr id="39" name="Ευθύγραμμο βέλος σύνδεσης 38"/>
            <p:cNvCxnSpPr>
              <a:stCxn id="38" idx="3"/>
            </p:cNvCxnSpPr>
            <p:nvPr/>
          </p:nvCxnSpPr>
          <p:spPr>
            <a:xfrm flipV="1">
              <a:off x="1835696" y="2384884"/>
              <a:ext cx="432048" cy="86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0" name="Στρογγυλεμένο ορθογώνιο 39"/>
          <p:cNvSpPr/>
          <p:nvPr/>
        </p:nvSpPr>
        <p:spPr>
          <a:xfrm>
            <a:off x="2267744" y="5805264"/>
            <a:ext cx="1656184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φιλεύω</a:t>
            </a:r>
            <a:endParaRPr lang="el-GR" dirty="0"/>
          </a:p>
        </p:txBody>
      </p:sp>
      <p:grpSp>
        <p:nvGrpSpPr>
          <p:cNvPr id="48" name="Ομάδα 47"/>
          <p:cNvGrpSpPr/>
          <p:nvPr/>
        </p:nvGrpSpPr>
        <p:grpSpPr>
          <a:xfrm>
            <a:off x="4716016" y="2276872"/>
            <a:ext cx="1656184" cy="504056"/>
            <a:chOff x="4716016" y="2276872"/>
            <a:chExt cx="1656184" cy="504056"/>
          </a:xfrm>
        </p:grpSpPr>
        <p:sp>
          <p:nvSpPr>
            <p:cNvPr id="42" name="Στρογγυλεμένο ορθογώνιο 41"/>
            <p:cNvSpPr/>
            <p:nvPr/>
          </p:nvSpPr>
          <p:spPr>
            <a:xfrm>
              <a:off x="4716016" y="2276872"/>
              <a:ext cx="1440160" cy="50405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/>
                <a:t>+ άνθρωπος</a:t>
              </a:r>
              <a:endParaRPr lang="el-GR" b="1" dirty="0"/>
            </a:p>
          </p:txBody>
        </p:sp>
        <p:cxnSp>
          <p:nvCxnSpPr>
            <p:cNvPr id="43" name="Ευθύγραμμο βέλος σύνδεσης 42"/>
            <p:cNvCxnSpPr>
              <a:stCxn id="42" idx="3"/>
            </p:cNvCxnSpPr>
            <p:nvPr/>
          </p:nvCxnSpPr>
          <p:spPr>
            <a:xfrm>
              <a:off x="6156176" y="2528900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5" name="Στρογγυλεμένο ορθογώνιο 44"/>
          <p:cNvSpPr/>
          <p:nvPr/>
        </p:nvSpPr>
        <p:spPr>
          <a:xfrm>
            <a:off x="6372200" y="2924944"/>
            <a:ext cx="1656184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φιλήσυχος</a:t>
            </a:r>
            <a:endParaRPr lang="el-GR" dirty="0"/>
          </a:p>
        </p:txBody>
      </p:sp>
      <p:grpSp>
        <p:nvGrpSpPr>
          <p:cNvPr id="41" name="Ομάδα 40"/>
          <p:cNvGrpSpPr/>
          <p:nvPr/>
        </p:nvGrpSpPr>
        <p:grpSpPr>
          <a:xfrm>
            <a:off x="4716016" y="2924944"/>
            <a:ext cx="1656184" cy="504056"/>
            <a:chOff x="4716016" y="2276872"/>
            <a:chExt cx="1656184" cy="504056"/>
          </a:xfrm>
        </p:grpSpPr>
        <p:sp>
          <p:nvSpPr>
            <p:cNvPr id="44" name="Στρογγυλεμένο ορθογώνιο 43"/>
            <p:cNvSpPr/>
            <p:nvPr/>
          </p:nvSpPr>
          <p:spPr>
            <a:xfrm>
              <a:off x="4716016" y="2276872"/>
              <a:ext cx="1440160" cy="50405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/>
                <a:t>+ ήσυχος</a:t>
              </a:r>
              <a:endParaRPr lang="el-GR" b="1" dirty="0"/>
            </a:p>
          </p:txBody>
        </p:sp>
        <p:cxnSp>
          <p:nvCxnSpPr>
            <p:cNvPr id="46" name="Ευθύγραμμο βέλος σύνδεσης 45"/>
            <p:cNvCxnSpPr>
              <a:stCxn id="44" idx="3"/>
            </p:cNvCxnSpPr>
            <p:nvPr/>
          </p:nvCxnSpPr>
          <p:spPr>
            <a:xfrm>
              <a:off x="6156176" y="2528900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7" name="Στρογγυλεμένο ορθογώνιο 46"/>
          <p:cNvSpPr/>
          <p:nvPr/>
        </p:nvSpPr>
        <p:spPr>
          <a:xfrm>
            <a:off x="6372200" y="2276872"/>
            <a:ext cx="1656184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φιλάνθρωπος</a:t>
            </a:r>
            <a:endParaRPr lang="el-GR" dirty="0"/>
          </a:p>
        </p:txBody>
      </p:sp>
      <p:grpSp>
        <p:nvGrpSpPr>
          <p:cNvPr id="49" name="Ομάδα 48"/>
          <p:cNvGrpSpPr/>
          <p:nvPr/>
        </p:nvGrpSpPr>
        <p:grpSpPr>
          <a:xfrm>
            <a:off x="4716016" y="3717032"/>
            <a:ext cx="1656184" cy="504056"/>
            <a:chOff x="4716016" y="2276872"/>
            <a:chExt cx="1656184" cy="504056"/>
          </a:xfrm>
        </p:grpSpPr>
        <p:sp>
          <p:nvSpPr>
            <p:cNvPr id="50" name="Στρογγυλεμένο ορθογώνιο 49"/>
            <p:cNvSpPr/>
            <p:nvPr/>
          </p:nvSpPr>
          <p:spPr>
            <a:xfrm>
              <a:off x="4716016" y="2276872"/>
              <a:ext cx="1440160" cy="50405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/>
                <a:t>+ άργυρος</a:t>
              </a:r>
              <a:endParaRPr lang="el-GR" b="1" dirty="0"/>
            </a:p>
          </p:txBody>
        </p:sp>
        <p:cxnSp>
          <p:nvCxnSpPr>
            <p:cNvPr id="51" name="Ευθύγραμμο βέλος σύνδεσης 50"/>
            <p:cNvCxnSpPr>
              <a:stCxn id="50" idx="3"/>
            </p:cNvCxnSpPr>
            <p:nvPr/>
          </p:nvCxnSpPr>
          <p:spPr>
            <a:xfrm>
              <a:off x="6156176" y="2528900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2" name="Στρογγυλεμένο ορθογώνιο 51"/>
          <p:cNvSpPr/>
          <p:nvPr/>
        </p:nvSpPr>
        <p:spPr>
          <a:xfrm>
            <a:off x="6372200" y="3717032"/>
            <a:ext cx="1656184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φιλάργυρος</a:t>
            </a:r>
            <a:endParaRPr lang="el-GR" dirty="0"/>
          </a:p>
        </p:txBody>
      </p:sp>
      <p:grpSp>
        <p:nvGrpSpPr>
          <p:cNvPr id="53" name="Ομάδα 52"/>
          <p:cNvGrpSpPr/>
          <p:nvPr/>
        </p:nvGrpSpPr>
        <p:grpSpPr>
          <a:xfrm>
            <a:off x="4716016" y="4437112"/>
            <a:ext cx="1656184" cy="504056"/>
            <a:chOff x="4716016" y="2276872"/>
            <a:chExt cx="1656184" cy="504056"/>
          </a:xfrm>
        </p:grpSpPr>
        <p:sp>
          <p:nvSpPr>
            <p:cNvPr id="54" name="Στρογγυλεμένο ορθογώνιο 53"/>
            <p:cNvSpPr/>
            <p:nvPr/>
          </p:nvSpPr>
          <p:spPr>
            <a:xfrm>
              <a:off x="4716016" y="2276872"/>
              <a:ext cx="1440160" cy="50405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/>
                <a:t>+ τιμή</a:t>
              </a:r>
              <a:endParaRPr lang="el-GR" b="1" dirty="0"/>
            </a:p>
          </p:txBody>
        </p:sp>
        <p:cxnSp>
          <p:nvCxnSpPr>
            <p:cNvPr id="55" name="Ευθύγραμμο βέλος σύνδεσης 54"/>
            <p:cNvCxnSpPr>
              <a:stCxn id="54" idx="3"/>
            </p:cNvCxnSpPr>
            <p:nvPr/>
          </p:nvCxnSpPr>
          <p:spPr>
            <a:xfrm>
              <a:off x="6156176" y="2528900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6" name="Στρογγυλεμένο ορθογώνιο 55"/>
          <p:cNvSpPr/>
          <p:nvPr/>
        </p:nvSpPr>
        <p:spPr>
          <a:xfrm>
            <a:off x="6372200" y="4437112"/>
            <a:ext cx="1656184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φιλότιμος</a:t>
            </a:r>
            <a:endParaRPr lang="el-GR" dirty="0"/>
          </a:p>
        </p:txBody>
      </p:sp>
      <p:grpSp>
        <p:nvGrpSpPr>
          <p:cNvPr id="57" name="Ομάδα 56"/>
          <p:cNvGrpSpPr/>
          <p:nvPr/>
        </p:nvGrpSpPr>
        <p:grpSpPr>
          <a:xfrm>
            <a:off x="4716016" y="5085184"/>
            <a:ext cx="1656184" cy="504056"/>
            <a:chOff x="4716016" y="2276872"/>
            <a:chExt cx="1656184" cy="504056"/>
          </a:xfrm>
        </p:grpSpPr>
        <p:sp>
          <p:nvSpPr>
            <p:cNvPr id="58" name="Στρογγυλεμένο ορθογώνιο 57"/>
            <p:cNvSpPr/>
            <p:nvPr/>
          </p:nvSpPr>
          <p:spPr>
            <a:xfrm>
              <a:off x="4716016" y="2276872"/>
              <a:ext cx="1440160" cy="50405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/>
                <a:t>+ δόξα</a:t>
              </a:r>
              <a:endParaRPr lang="el-GR" b="1" dirty="0"/>
            </a:p>
          </p:txBody>
        </p:sp>
        <p:cxnSp>
          <p:nvCxnSpPr>
            <p:cNvPr id="59" name="Ευθύγραμμο βέλος σύνδεσης 58"/>
            <p:cNvCxnSpPr>
              <a:stCxn id="58" idx="3"/>
            </p:cNvCxnSpPr>
            <p:nvPr/>
          </p:nvCxnSpPr>
          <p:spPr>
            <a:xfrm>
              <a:off x="6156176" y="2528900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0" name="Στρογγυλεμένο ορθογώνιο 59"/>
          <p:cNvSpPr/>
          <p:nvPr/>
        </p:nvSpPr>
        <p:spPr>
          <a:xfrm>
            <a:off x="6372200" y="5085184"/>
            <a:ext cx="1656184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φιλόδοξος</a:t>
            </a:r>
            <a:endParaRPr lang="el-GR" dirty="0"/>
          </a:p>
        </p:txBody>
      </p:sp>
      <p:grpSp>
        <p:nvGrpSpPr>
          <p:cNvPr id="61" name="Ομάδα 60"/>
          <p:cNvGrpSpPr/>
          <p:nvPr/>
        </p:nvGrpSpPr>
        <p:grpSpPr>
          <a:xfrm>
            <a:off x="4716016" y="5805264"/>
            <a:ext cx="1656184" cy="504056"/>
            <a:chOff x="4716016" y="2276872"/>
            <a:chExt cx="1656184" cy="504056"/>
          </a:xfrm>
        </p:grpSpPr>
        <p:sp>
          <p:nvSpPr>
            <p:cNvPr id="62" name="Στρογγυλεμένο ορθογώνιο 61"/>
            <p:cNvSpPr/>
            <p:nvPr/>
          </p:nvSpPr>
          <p:spPr>
            <a:xfrm>
              <a:off x="4716016" y="2276872"/>
              <a:ext cx="1440160" cy="50405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/>
                <a:t>+ ειρηνικός</a:t>
              </a:r>
              <a:endParaRPr lang="el-GR" b="1" dirty="0"/>
            </a:p>
          </p:txBody>
        </p:sp>
        <p:cxnSp>
          <p:nvCxnSpPr>
            <p:cNvPr id="63" name="Ευθύγραμμο βέλος σύνδεσης 62"/>
            <p:cNvCxnSpPr>
              <a:stCxn id="62" idx="3"/>
            </p:cNvCxnSpPr>
            <p:nvPr/>
          </p:nvCxnSpPr>
          <p:spPr>
            <a:xfrm>
              <a:off x="6156176" y="2528900"/>
              <a:ext cx="2160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4" name="Στρογγυλεμένο ορθογώνιο 63"/>
          <p:cNvSpPr/>
          <p:nvPr/>
        </p:nvSpPr>
        <p:spPr>
          <a:xfrm>
            <a:off x="6372200" y="5805264"/>
            <a:ext cx="1656184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φιλειρηνικός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966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17" grpId="0" animBg="1"/>
      <p:bldP spid="3" grpId="0" animBg="1"/>
      <p:bldP spid="19" grpId="0" animBg="1"/>
      <p:bldP spid="7" grpId="0" animBg="1"/>
      <p:bldP spid="11" grpId="0" animBg="1"/>
      <p:bldP spid="22" grpId="0" animBg="1"/>
      <p:bldP spid="27" grpId="0" animBg="1"/>
      <p:bldP spid="31" grpId="0" animBg="1"/>
      <p:bldP spid="35" grpId="0" animBg="1"/>
      <p:bldP spid="40" grpId="0" animBg="1"/>
      <p:bldP spid="45" grpId="0" animBg="1"/>
      <p:bldP spid="47" grpId="0" animBg="1"/>
      <p:bldP spid="52" grpId="0" animBg="1"/>
      <p:bldP spid="56" grpId="0" animBg="1"/>
      <p:bldP spid="60" grpId="0" animBg="1"/>
      <p:bldP spid="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l-GR" sz="3200" dirty="0" smtClean="0">
                <a:ea typeface="ＭＳ Ｐゴシック" charset="-128"/>
              </a:rPr>
              <a:t>«Ο πιστός φίλος»</a:t>
            </a:r>
            <a:endParaRPr lang="el-GR" sz="3200" dirty="0">
              <a:ea typeface="ＭＳ Ｐゴシック" charset="-128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08" y="44624"/>
            <a:ext cx="1529588" cy="1673817"/>
          </a:xfrm>
          <a:prstGeom prst="rect">
            <a:avLst/>
          </a:prstGeom>
        </p:spPr>
      </p:pic>
      <p:sp>
        <p:nvSpPr>
          <p:cNvPr id="8" name="Επεξήγηση με στρογγυλεμένο παραλληλόγραμμο 7"/>
          <p:cNvSpPr/>
          <p:nvPr/>
        </p:nvSpPr>
        <p:spPr>
          <a:xfrm>
            <a:off x="457200" y="1580302"/>
            <a:ext cx="1805372" cy="1327751"/>
          </a:xfrm>
          <a:prstGeom prst="wedgeRoundRectCallout">
            <a:avLst>
              <a:gd name="adj1" fmla="val -5794"/>
              <a:gd name="adj2" fmla="val 65988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1600" dirty="0" smtClean="0">
                <a:solidFill>
                  <a:srgbClr val="000000"/>
                </a:solidFill>
                <a:latin typeface="MgOldTimes UC Pol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Παιδιά μου, σας έχω και άλλο </a:t>
            </a:r>
            <a:r>
              <a:rPr lang="el-GR" sz="1600" dirty="0" err="1" smtClean="0">
                <a:solidFill>
                  <a:srgbClr val="000000"/>
                </a:solidFill>
                <a:latin typeface="MgOldTimes UC Pol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λεξο</a:t>
            </a:r>
            <a:r>
              <a:rPr lang="el-GR" sz="1600" dirty="0" smtClean="0">
                <a:solidFill>
                  <a:srgbClr val="000000"/>
                </a:solidFill>
                <a:latin typeface="MgOldTimes UC Pol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-παιχνίδι με προθέσεις!!!</a:t>
            </a:r>
            <a:endParaRPr lang="el-GR" b="1" dirty="0">
              <a:solidFill>
                <a:srgbClr val="000000"/>
              </a:solidFill>
              <a:latin typeface="MgOldTimes UC Pol" panose="000004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48" y="3140968"/>
            <a:ext cx="2321559" cy="3321806"/>
          </a:xfrm>
          <a:prstGeom prst="rect">
            <a:avLst/>
          </a:prstGeom>
        </p:spPr>
      </p:pic>
      <p:sp>
        <p:nvSpPr>
          <p:cNvPr id="16" name="Επεξήγηση με σύννεφο 15"/>
          <p:cNvSpPr/>
          <p:nvPr/>
        </p:nvSpPr>
        <p:spPr>
          <a:xfrm>
            <a:off x="3179976" y="672282"/>
            <a:ext cx="4464496" cy="2026521"/>
          </a:xfrm>
          <a:prstGeom prst="cloudCallout">
            <a:avLst>
              <a:gd name="adj1" fmla="val 51765"/>
              <a:gd name="adj2" fmla="val -4360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l-GR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Πιο κάτω σας δίνονται προσθέσεις της Αρχαίας Ελληνικής. Με ποιες από αυτές μπορείτε να φτιάξετε σύνθετες λέξεις με δεύτερο συνθετικό το ρήμα «</a:t>
            </a:r>
            <a:r>
              <a:rPr lang="el-GR" sz="1600" b="1" dirty="0" smtClean="0">
                <a:solidFill>
                  <a:schemeClr val="tx1"/>
                </a:solidFill>
                <a:latin typeface="MgOldTimes UC Pol" panose="00000400000000000000" pitchFamily="2" charset="0"/>
              </a:rPr>
              <a:t>λείπω</a:t>
            </a:r>
            <a:r>
              <a:rPr lang="el-GR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»; </a:t>
            </a:r>
            <a:endParaRPr lang="el-GR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Στρογγυλεμένο ορθογώνιο 1"/>
          <p:cNvSpPr/>
          <p:nvPr/>
        </p:nvSpPr>
        <p:spPr>
          <a:xfrm>
            <a:off x="2262573" y="2833030"/>
            <a:ext cx="6629908" cy="37643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4281383" y="2942679"/>
            <a:ext cx="2592288" cy="396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latin typeface="MgOldTimes UC Pol" panose="00000400000000000000" pitchFamily="2" charset="0"/>
              </a:rPr>
              <a:t>λείπω</a:t>
            </a:r>
            <a:endParaRPr lang="el-GR" b="1" dirty="0">
              <a:latin typeface="MgOldTimes UC Pol" panose="00000400000000000000" pitchFamily="2" charset="0"/>
            </a:endParaRPr>
          </a:p>
        </p:txBody>
      </p:sp>
      <p:sp>
        <p:nvSpPr>
          <p:cNvPr id="17" name="Στρογγυλεμένο ορθογώνιο 16"/>
          <p:cNvSpPr/>
          <p:nvPr/>
        </p:nvSpPr>
        <p:spPr>
          <a:xfrm>
            <a:off x="3756040" y="3518846"/>
            <a:ext cx="1656184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err="1" smtClean="0"/>
              <a:t>ἔλλειμμα</a:t>
            </a:r>
            <a:endParaRPr lang="el-GR" dirty="0"/>
          </a:p>
        </p:txBody>
      </p:sp>
      <p:grpSp>
        <p:nvGrpSpPr>
          <p:cNvPr id="18" name="Ομάδα 17"/>
          <p:cNvGrpSpPr/>
          <p:nvPr/>
        </p:nvGrpSpPr>
        <p:grpSpPr>
          <a:xfrm>
            <a:off x="2542309" y="3518846"/>
            <a:ext cx="1213731" cy="504056"/>
            <a:chOff x="899592" y="2141506"/>
            <a:chExt cx="1213731" cy="504056"/>
          </a:xfrm>
        </p:grpSpPr>
        <p:sp>
          <p:nvSpPr>
            <p:cNvPr id="19" name="Στρογγυλεμένο ορθογώνιο 18"/>
            <p:cNvSpPr/>
            <p:nvPr/>
          </p:nvSpPr>
          <p:spPr>
            <a:xfrm>
              <a:off x="899592" y="2141506"/>
              <a:ext cx="720080" cy="50405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b="1" dirty="0" err="1" smtClean="0"/>
                <a:t>ἐν</a:t>
              </a:r>
              <a:endParaRPr lang="el-GR" b="1" dirty="0"/>
            </a:p>
          </p:txBody>
        </p:sp>
        <p:cxnSp>
          <p:nvCxnSpPr>
            <p:cNvPr id="20" name="Ευθύγραμμο βέλος σύνδεσης 19"/>
            <p:cNvCxnSpPr>
              <a:stCxn id="19" idx="3"/>
              <a:endCxn id="17" idx="1"/>
            </p:cNvCxnSpPr>
            <p:nvPr/>
          </p:nvCxnSpPr>
          <p:spPr>
            <a:xfrm>
              <a:off x="1619672" y="2393534"/>
              <a:ext cx="49365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Ομάδα 21"/>
          <p:cNvGrpSpPr/>
          <p:nvPr/>
        </p:nvGrpSpPr>
        <p:grpSpPr>
          <a:xfrm>
            <a:off x="2555776" y="4221088"/>
            <a:ext cx="1213731" cy="504056"/>
            <a:chOff x="899592" y="2141506"/>
            <a:chExt cx="1213731" cy="504056"/>
          </a:xfrm>
        </p:grpSpPr>
        <p:sp>
          <p:nvSpPr>
            <p:cNvPr id="23" name="Στρογγυλεμένο ορθογώνιο 22"/>
            <p:cNvSpPr/>
            <p:nvPr/>
          </p:nvSpPr>
          <p:spPr>
            <a:xfrm>
              <a:off x="899592" y="2141506"/>
              <a:ext cx="720080" cy="50405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b="1" dirty="0" err="1" smtClean="0"/>
                <a:t>ὑπό</a:t>
              </a:r>
              <a:endParaRPr lang="el-GR" b="1" dirty="0"/>
            </a:p>
          </p:txBody>
        </p:sp>
        <p:cxnSp>
          <p:nvCxnSpPr>
            <p:cNvPr id="24" name="Ευθύγραμμο βέλος σύνδεσης 23"/>
            <p:cNvCxnSpPr>
              <a:stCxn id="23" idx="3"/>
            </p:cNvCxnSpPr>
            <p:nvPr/>
          </p:nvCxnSpPr>
          <p:spPr>
            <a:xfrm>
              <a:off x="1619672" y="2393534"/>
              <a:ext cx="49365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5" name="Στρογγυλεμένο ορθογώνιο 24"/>
          <p:cNvSpPr/>
          <p:nvPr/>
        </p:nvSpPr>
        <p:spPr>
          <a:xfrm>
            <a:off x="3779912" y="4221088"/>
            <a:ext cx="1656184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err="1" smtClean="0"/>
              <a:t>ὑπόλοιπο</a:t>
            </a:r>
            <a:endParaRPr lang="el-GR" dirty="0"/>
          </a:p>
        </p:txBody>
      </p:sp>
      <p:grpSp>
        <p:nvGrpSpPr>
          <p:cNvPr id="26" name="Ομάδα 25"/>
          <p:cNvGrpSpPr/>
          <p:nvPr/>
        </p:nvGrpSpPr>
        <p:grpSpPr>
          <a:xfrm>
            <a:off x="2555776" y="4869160"/>
            <a:ext cx="1213731" cy="504056"/>
            <a:chOff x="899592" y="2141506"/>
            <a:chExt cx="1213731" cy="504056"/>
          </a:xfrm>
        </p:grpSpPr>
        <p:sp>
          <p:nvSpPr>
            <p:cNvPr id="27" name="Στρογγυλεμένο ορθογώνιο 26"/>
            <p:cNvSpPr/>
            <p:nvPr/>
          </p:nvSpPr>
          <p:spPr>
            <a:xfrm>
              <a:off x="899592" y="2141506"/>
              <a:ext cx="720080" cy="50405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/>
                <a:t>διά</a:t>
              </a:r>
              <a:endParaRPr lang="el-GR" b="1" dirty="0"/>
            </a:p>
          </p:txBody>
        </p:sp>
        <p:cxnSp>
          <p:nvCxnSpPr>
            <p:cNvPr id="28" name="Ευθύγραμμο βέλος σύνδεσης 27"/>
            <p:cNvCxnSpPr>
              <a:stCxn id="27" idx="3"/>
            </p:cNvCxnSpPr>
            <p:nvPr/>
          </p:nvCxnSpPr>
          <p:spPr>
            <a:xfrm>
              <a:off x="1619672" y="2393534"/>
              <a:ext cx="49365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9" name="Στρογγυλεμένο ορθογώνιο 28"/>
          <p:cNvSpPr/>
          <p:nvPr/>
        </p:nvSpPr>
        <p:spPr>
          <a:xfrm>
            <a:off x="3779912" y="4869160"/>
            <a:ext cx="1656184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διάλειμμα</a:t>
            </a:r>
            <a:endParaRPr lang="el-GR" dirty="0"/>
          </a:p>
        </p:txBody>
      </p:sp>
      <p:grpSp>
        <p:nvGrpSpPr>
          <p:cNvPr id="30" name="Ομάδα 29"/>
          <p:cNvGrpSpPr/>
          <p:nvPr/>
        </p:nvGrpSpPr>
        <p:grpSpPr>
          <a:xfrm>
            <a:off x="2555776" y="5517232"/>
            <a:ext cx="1213731" cy="504056"/>
            <a:chOff x="899592" y="2141506"/>
            <a:chExt cx="1213731" cy="504056"/>
          </a:xfrm>
        </p:grpSpPr>
        <p:sp>
          <p:nvSpPr>
            <p:cNvPr id="31" name="Στρογγυλεμένο ορθογώνιο 30"/>
            <p:cNvSpPr/>
            <p:nvPr/>
          </p:nvSpPr>
          <p:spPr>
            <a:xfrm>
              <a:off x="899592" y="2141506"/>
              <a:ext cx="720080" cy="50405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b="1" dirty="0" err="1" smtClean="0"/>
                <a:t>ἐκ</a:t>
              </a:r>
              <a:endParaRPr lang="el-GR" b="1" dirty="0"/>
            </a:p>
          </p:txBody>
        </p:sp>
        <p:cxnSp>
          <p:nvCxnSpPr>
            <p:cNvPr id="32" name="Ευθύγραμμο βέλος σύνδεσης 31"/>
            <p:cNvCxnSpPr>
              <a:stCxn id="31" idx="3"/>
            </p:cNvCxnSpPr>
            <p:nvPr/>
          </p:nvCxnSpPr>
          <p:spPr>
            <a:xfrm>
              <a:off x="1619672" y="2393534"/>
              <a:ext cx="49365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" name="Στρογγυλεμένο ορθογώνιο 32"/>
          <p:cNvSpPr/>
          <p:nvPr/>
        </p:nvSpPr>
        <p:spPr>
          <a:xfrm>
            <a:off x="3779912" y="5517232"/>
            <a:ext cx="1656184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err="1" smtClean="0"/>
              <a:t>ἐκλιπών</a:t>
            </a:r>
            <a:r>
              <a:rPr lang="el-GR" dirty="0" smtClean="0"/>
              <a:t> </a:t>
            </a:r>
            <a:endParaRPr lang="el-GR" dirty="0"/>
          </a:p>
        </p:txBody>
      </p:sp>
      <p:grpSp>
        <p:nvGrpSpPr>
          <p:cNvPr id="34" name="Ομάδα 33"/>
          <p:cNvGrpSpPr/>
          <p:nvPr/>
        </p:nvGrpSpPr>
        <p:grpSpPr>
          <a:xfrm>
            <a:off x="5662524" y="3501008"/>
            <a:ext cx="1213732" cy="504056"/>
            <a:chOff x="899591" y="2141506"/>
            <a:chExt cx="1213732" cy="504056"/>
          </a:xfrm>
        </p:grpSpPr>
        <p:sp>
          <p:nvSpPr>
            <p:cNvPr id="35" name="Στρογγυλεμένο ορθογώνιο 34"/>
            <p:cNvSpPr/>
            <p:nvPr/>
          </p:nvSpPr>
          <p:spPr>
            <a:xfrm>
              <a:off x="899591" y="2141506"/>
              <a:ext cx="781683" cy="50405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/>
                <a:t>κατά</a:t>
              </a:r>
              <a:endParaRPr lang="el-GR" b="1" dirty="0"/>
            </a:p>
          </p:txBody>
        </p:sp>
        <p:cxnSp>
          <p:nvCxnSpPr>
            <p:cNvPr id="36" name="Ευθύγραμμο βέλος σύνδεσης 35"/>
            <p:cNvCxnSpPr>
              <a:stCxn id="35" idx="3"/>
            </p:cNvCxnSpPr>
            <p:nvPr/>
          </p:nvCxnSpPr>
          <p:spPr>
            <a:xfrm>
              <a:off x="1681274" y="2393534"/>
              <a:ext cx="4320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7" name="Στρογγυλεμένο ορθογώνιο 36"/>
          <p:cNvSpPr/>
          <p:nvPr/>
        </p:nvSpPr>
        <p:spPr>
          <a:xfrm>
            <a:off x="6948264" y="3501008"/>
            <a:ext cx="1656184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κατάλοιπο</a:t>
            </a:r>
            <a:endParaRPr lang="el-GR" dirty="0"/>
          </a:p>
        </p:txBody>
      </p:sp>
      <p:grpSp>
        <p:nvGrpSpPr>
          <p:cNvPr id="46" name="Ομάδα 45"/>
          <p:cNvGrpSpPr/>
          <p:nvPr/>
        </p:nvGrpSpPr>
        <p:grpSpPr>
          <a:xfrm>
            <a:off x="5652120" y="4221088"/>
            <a:ext cx="1368152" cy="504056"/>
            <a:chOff x="5652120" y="4221088"/>
            <a:chExt cx="1368152" cy="504056"/>
          </a:xfrm>
        </p:grpSpPr>
        <p:sp>
          <p:nvSpPr>
            <p:cNvPr id="40" name="Στρογγυλεμένο ορθογώνιο 39"/>
            <p:cNvSpPr/>
            <p:nvPr/>
          </p:nvSpPr>
          <p:spPr>
            <a:xfrm>
              <a:off x="5652120" y="4221088"/>
              <a:ext cx="1159388" cy="50405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b="1" dirty="0" err="1" smtClean="0"/>
                <a:t>ἐν+κατά</a:t>
              </a:r>
              <a:endParaRPr lang="el-GR" b="1" dirty="0"/>
            </a:p>
          </p:txBody>
        </p:sp>
        <p:cxnSp>
          <p:nvCxnSpPr>
            <p:cNvPr id="41" name="Ευθύγραμμο βέλος σύνδεσης 40"/>
            <p:cNvCxnSpPr>
              <a:stCxn id="40" idx="3"/>
            </p:cNvCxnSpPr>
            <p:nvPr/>
          </p:nvCxnSpPr>
          <p:spPr>
            <a:xfrm>
              <a:off x="6811508" y="4473116"/>
              <a:ext cx="2087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4" name="Στρογγυλεμένο ορθογώνιο 43"/>
          <p:cNvSpPr/>
          <p:nvPr/>
        </p:nvSpPr>
        <p:spPr>
          <a:xfrm>
            <a:off x="7092280" y="4221088"/>
            <a:ext cx="1728192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err="1" smtClean="0"/>
              <a:t>ἐγκατάλειψη</a:t>
            </a:r>
            <a:endParaRPr lang="el-GR" dirty="0"/>
          </a:p>
        </p:txBody>
      </p:sp>
      <p:grpSp>
        <p:nvGrpSpPr>
          <p:cNvPr id="56" name="Ομάδα 55"/>
          <p:cNvGrpSpPr/>
          <p:nvPr/>
        </p:nvGrpSpPr>
        <p:grpSpPr>
          <a:xfrm>
            <a:off x="5652120" y="4869160"/>
            <a:ext cx="1213731" cy="504056"/>
            <a:chOff x="5724128" y="4869160"/>
            <a:chExt cx="1213731" cy="504056"/>
          </a:xfrm>
        </p:grpSpPr>
        <p:sp>
          <p:nvSpPr>
            <p:cNvPr id="48" name="Στρογγυλεμένο ορθογώνιο 47"/>
            <p:cNvSpPr/>
            <p:nvPr/>
          </p:nvSpPr>
          <p:spPr>
            <a:xfrm>
              <a:off x="5724128" y="4869160"/>
              <a:ext cx="792088" cy="50405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/>
                <a:t>παρά</a:t>
              </a:r>
              <a:endParaRPr lang="el-GR" b="1" dirty="0"/>
            </a:p>
          </p:txBody>
        </p:sp>
        <p:cxnSp>
          <p:nvCxnSpPr>
            <p:cNvPr id="49" name="Ευθύγραμμο βέλος σύνδεσης 48"/>
            <p:cNvCxnSpPr>
              <a:stCxn id="48" idx="3"/>
            </p:cNvCxnSpPr>
            <p:nvPr/>
          </p:nvCxnSpPr>
          <p:spPr>
            <a:xfrm>
              <a:off x="6516216" y="5121188"/>
              <a:ext cx="42164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0" name="Στρογγυλεμένο ορθογώνιο 49"/>
          <p:cNvSpPr/>
          <p:nvPr/>
        </p:nvSpPr>
        <p:spPr>
          <a:xfrm>
            <a:off x="6948264" y="4869160"/>
            <a:ext cx="1656184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παράλειψη</a:t>
            </a:r>
            <a:endParaRPr lang="el-GR" dirty="0"/>
          </a:p>
        </p:txBody>
      </p:sp>
      <p:sp>
        <p:nvSpPr>
          <p:cNvPr id="54" name="Στρογγυλεμένο ορθογώνιο 53"/>
          <p:cNvSpPr/>
          <p:nvPr/>
        </p:nvSpPr>
        <p:spPr>
          <a:xfrm>
            <a:off x="7164288" y="5517232"/>
            <a:ext cx="1656184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err="1"/>
              <a:t>ανεπίλειπτος</a:t>
            </a:r>
            <a:endParaRPr lang="el-GR" dirty="0"/>
          </a:p>
        </p:txBody>
      </p:sp>
      <p:grpSp>
        <p:nvGrpSpPr>
          <p:cNvPr id="57" name="Ομάδα 56"/>
          <p:cNvGrpSpPr/>
          <p:nvPr/>
        </p:nvGrpSpPr>
        <p:grpSpPr>
          <a:xfrm>
            <a:off x="5652120" y="5517232"/>
            <a:ext cx="1512168" cy="504056"/>
            <a:chOff x="5652120" y="4221088"/>
            <a:chExt cx="1368152" cy="504056"/>
          </a:xfrm>
        </p:grpSpPr>
        <p:sp>
          <p:nvSpPr>
            <p:cNvPr id="58" name="Στρογγυλεμένο ορθογώνιο 57"/>
            <p:cNvSpPr/>
            <p:nvPr/>
          </p:nvSpPr>
          <p:spPr>
            <a:xfrm>
              <a:off x="5652120" y="4221088"/>
              <a:ext cx="1159388" cy="50405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b="1" dirty="0" err="1" smtClean="0"/>
                <a:t>ἀν+ἐπί</a:t>
              </a:r>
              <a:endParaRPr lang="el-GR" b="1" dirty="0"/>
            </a:p>
          </p:txBody>
        </p:sp>
        <p:cxnSp>
          <p:nvCxnSpPr>
            <p:cNvPr id="59" name="Ευθύγραμμο βέλος σύνδεσης 58"/>
            <p:cNvCxnSpPr>
              <a:stCxn id="58" idx="3"/>
            </p:cNvCxnSpPr>
            <p:nvPr/>
          </p:nvCxnSpPr>
          <p:spPr>
            <a:xfrm>
              <a:off x="6811508" y="4473116"/>
              <a:ext cx="2087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1" name="Επεξήγηση με στρογγυλεμένο παραλληλόγραμμο 60"/>
          <p:cNvSpPr/>
          <p:nvPr/>
        </p:nvSpPr>
        <p:spPr>
          <a:xfrm>
            <a:off x="2843808" y="6113202"/>
            <a:ext cx="5760640" cy="618377"/>
          </a:xfrm>
          <a:prstGeom prst="wedgeRoundRectCallout">
            <a:avLst>
              <a:gd name="adj1" fmla="val -62055"/>
              <a:gd name="adj2" fmla="val 10332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l-GR" sz="1600" dirty="0" smtClean="0">
                <a:solidFill>
                  <a:srgbClr val="000000"/>
                </a:solidFill>
                <a:latin typeface="MgOldTimes UC Pol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Παιδιά μου, το προσέξατε; Αυτό το ρήμα έχει </a:t>
            </a:r>
            <a:r>
              <a:rPr lang="el-GR" sz="1600" b="1" dirty="0" smtClean="0">
                <a:solidFill>
                  <a:srgbClr val="000000"/>
                </a:solidFill>
                <a:latin typeface="MgOldTimes UC Pol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l-GR" sz="1600" dirty="0" smtClean="0">
                <a:solidFill>
                  <a:srgbClr val="000000"/>
                </a:solidFill>
                <a:latin typeface="MgOldTimes UC Pol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θέματα: </a:t>
            </a:r>
          </a:p>
          <a:p>
            <a:pPr algn="ctr">
              <a:spcAft>
                <a:spcPts val="0"/>
              </a:spcAft>
            </a:pPr>
            <a:r>
              <a:rPr lang="el-GR" sz="1600" b="1" dirty="0" err="1" smtClean="0">
                <a:solidFill>
                  <a:srgbClr val="000000"/>
                </a:solidFill>
                <a:latin typeface="MgOldTimes UC Pol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λειπ</a:t>
            </a:r>
            <a:r>
              <a:rPr lang="el-GR" sz="1600" b="1" dirty="0" smtClean="0">
                <a:solidFill>
                  <a:srgbClr val="000000"/>
                </a:solidFill>
                <a:latin typeface="MgOldTimes UC Pol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el-GR" sz="1600" b="1" dirty="0" err="1" smtClean="0">
                <a:solidFill>
                  <a:srgbClr val="000000"/>
                </a:solidFill>
                <a:latin typeface="MgOldTimes UC Pol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λοιπ</a:t>
            </a:r>
            <a:r>
              <a:rPr lang="el-GR" sz="1600" b="1" dirty="0" smtClean="0">
                <a:solidFill>
                  <a:srgbClr val="000000"/>
                </a:solidFill>
                <a:latin typeface="MgOldTimes UC Pol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el-GR" sz="1600" b="1" dirty="0" err="1" smtClean="0">
                <a:solidFill>
                  <a:srgbClr val="000000"/>
                </a:solidFill>
                <a:latin typeface="MgOldTimes UC Pol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λιπ</a:t>
            </a:r>
            <a:r>
              <a:rPr lang="el-GR" sz="1600" b="1" dirty="0" smtClean="0">
                <a:solidFill>
                  <a:srgbClr val="000000"/>
                </a:solidFill>
                <a:latin typeface="MgOldTimes UC Pol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-. </a:t>
            </a:r>
            <a:endParaRPr lang="el-GR" b="1" dirty="0">
              <a:solidFill>
                <a:srgbClr val="000000"/>
              </a:solidFill>
              <a:latin typeface="MgOldTimes UC Pol" panose="000004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2" grpId="0" animBg="1"/>
      <p:bldP spid="3" grpId="0" animBg="1"/>
      <p:bldP spid="17" grpId="0" animBg="1"/>
      <p:bldP spid="25" grpId="0" animBg="1"/>
      <p:bldP spid="29" grpId="0" animBg="1"/>
      <p:bldP spid="33" grpId="0" animBg="1"/>
      <p:bldP spid="37" grpId="0" animBg="1"/>
      <p:bldP spid="44" grpId="0" animBg="1"/>
      <p:bldP spid="50" grpId="0" animBg="1"/>
      <p:bldP spid="54" grpId="0" animBg="1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l-GR" sz="3200" dirty="0" smtClean="0">
                <a:ea typeface="ＭＳ Ｐゴシック" charset="-128"/>
              </a:rPr>
              <a:t>«Ο πιστός φίλος»</a:t>
            </a:r>
            <a:endParaRPr lang="el-GR" sz="3200" dirty="0">
              <a:ea typeface="ＭＳ Ｐゴシック" charset="-128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08" y="44624"/>
            <a:ext cx="1529588" cy="1673817"/>
          </a:xfrm>
          <a:prstGeom prst="rect">
            <a:avLst/>
          </a:prstGeom>
        </p:spPr>
      </p:pic>
      <p:sp>
        <p:nvSpPr>
          <p:cNvPr id="12" name="AutoShape 61"/>
          <p:cNvSpPr>
            <a:spLocks noChangeArrowheads="1"/>
          </p:cNvSpPr>
          <p:nvPr/>
        </p:nvSpPr>
        <p:spPr bwMode="auto">
          <a:xfrm>
            <a:off x="107504" y="1197893"/>
            <a:ext cx="2097638" cy="2952328"/>
          </a:xfrm>
          <a:prstGeom prst="wedgeEllipseCallout">
            <a:avLst>
              <a:gd name="adj1" fmla="val -23658"/>
              <a:gd name="adj2" fmla="val 54568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0" rIns="9144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l-GR" sz="1600" dirty="0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Μαργαρίτα, θες να παίξουμε με τις </a:t>
            </a:r>
            <a:r>
              <a:rPr lang="el-GR" sz="1600" b="1" dirty="0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καταλήξεις</a:t>
            </a:r>
            <a:r>
              <a:rPr lang="el-GR" sz="1600" dirty="0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 της Αρχαίας Ελληνικής κλίσης του ουσιαστικού «</a:t>
            </a:r>
            <a:r>
              <a:rPr lang="el-GR" sz="1600" b="1" dirty="0" smtClean="0">
                <a:solidFill>
                  <a:schemeClr val="tx2"/>
                </a:solidFill>
                <a:latin typeface="MgOldTimes UC Pol" panose="00000400000000000000" pitchFamily="2" charset="0"/>
                <a:ea typeface="Times New Roman"/>
                <a:cs typeface="Times New Roman"/>
              </a:rPr>
              <a:t>ὁ φίλος</a:t>
            </a:r>
            <a:r>
              <a:rPr lang="el-GR" sz="1600" dirty="0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», που μάθαμε νωρίτερα;</a:t>
            </a:r>
            <a:endParaRPr lang="el-GR" sz="1600" b="1" dirty="0" smtClean="0">
              <a:solidFill>
                <a:schemeClr val="tx2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2" y="4383792"/>
            <a:ext cx="1579120" cy="2228478"/>
          </a:xfrm>
          <a:prstGeom prst="rect">
            <a:avLst/>
          </a:prstGeom>
        </p:spPr>
      </p:pic>
      <p:sp>
        <p:nvSpPr>
          <p:cNvPr id="16" name="Επεξήγηση με σύννεφο 15"/>
          <p:cNvSpPr/>
          <p:nvPr/>
        </p:nvSpPr>
        <p:spPr>
          <a:xfrm>
            <a:off x="3851920" y="486848"/>
            <a:ext cx="3943020" cy="1104207"/>
          </a:xfrm>
          <a:prstGeom prst="cloudCallout">
            <a:avLst>
              <a:gd name="adj1" fmla="val 53509"/>
              <a:gd name="adj2" fmla="val -4093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l-GR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Με το φυλλάδιό σας για οδηγό, ελάτε να συμπληρώσουμε τα κενά. </a:t>
            </a:r>
            <a:endParaRPr lang="el-GR" sz="1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2699792" y="2672916"/>
            <a:ext cx="6080242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  <a:latin typeface="MgOldTimes UC Pol" panose="00000400000000000000" pitchFamily="2" charset="0"/>
              </a:rPr>
              <a:t>Ὁ  </a:t>
            </a:r>
            <a:r>
              <a:rPr lang="el-GR" sz="2800" dirty="0" err="1" smtClean="0">
                <a:solidFill>
                  <a:schemeClr val="tx1"/>
                </a:solidFill>
                <a:latin typeface="MgOldTimes UC Pol" panose="00000400000000000000" pitchFamily="2" charset="0"/>
              </a:rPr>
              <a:t>φίλ</a:t>
            </a:r>
            <a:r>
              <a:rPr lang="el-GR" sz="2800" dirty="0" smtClean="0">
                <a:solidFill>
                  <a:schemeClr val="tx1"/>
                </a:solidFill>
                <a:latin typeface="MgOldTimes UC Pol" panose="00000400000000000000" pitchFamily="2" charset="0"/>
              </a:rPr>
              <a:t>           </a:t>
            </a:r>
            <a:r>
              <a:rPr lang="el-GR" sz="2800" dirty="0" err="1" smtClean="0">
                <a:solidFill>
                  <a:schemeClr val="tx1"/>
                </a:solidFill>
                <a:latin typeface="MgOldTimes UC Pol" panose="00000400000000000000" pitchFamily="2" charset="0"/>
              </a:rPr>
              <a:t>ἀγαθός</a:t>
            </a:r>
            <a:r>
              <a:rPr lang="el-GR" sz="2800" dirty="0" smtClean="0">
                <a:solidFill>
                  <a:schemeClr val="tx1"/>
                </a:solidFill>
                <a:latin typeface="MgOldTimes UC Pol" panose="00000400000000000000" pitchFamily="2" charset="0"/>
              </a:rPr>
              <a:t>  </a:t>
            </a:r>
            <a:r>
              <a:rPr lang="el-GR" sz="2800" dirty="0" err="1" smtClean="0">
                <a:solidFill>
                  <a:schemeClr val="tx1"/>
                </a:solidFill>
                <a:latin typeface="MgOldTimes UC Pol" panose="00000400000000000000" pitchFamily="2" charset="0"/>
              </a:rPr>
              <a:t>ἐστί</a:t>
            </a:r>
            <a:r>
              <a:rPr lang="el-GR" sz="2800" dirty="0" smtClean="0">
                <a:solidFill>
                  <a:schemeClr val="tx1"/>
                </a:solidFill>
                <a:latin typeface="MgOldTimes UC Pol" panose="00000400000000000000" pitchFamily="2" charset="0"/>
              </a:rPr>
              <a:t> (= είναι).  </a:t>
            </a:r>
            <a:endParaRPr lang="el-GR" sz="2800" dirty="0">
              <a:solidFill>
                <a:schemeClr val="tx1"/>
              </a:solidFill>
              <a:latin typeface="MgOldTimes UC Pol" panose="00000400000000000000" pitchFamily="2" charset="0"/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4067944" y="2852936"/>
            <a:ext cx="79208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err="1" smtClean="0">
                <a:latin typeface="MgOldTimes UC Pol" panose="00000400000000000000" pitchFamily="2" charset="0"/>
              </a:rPr>
              <a:t>ος</a:t>
            </a:r>
            <a:endParaRPr lang="el-GR" sz="2000" dirty="0">
              <a:latin typeface="MgOldTimes UC Pol" panose="00000400000000000000" pitchFamily="2" charset="0"/>
            </a:endParaRPr>
          </a:p>
        </p:txBody>
      </p:sp>
      <p:sp>
        <p:nvSpPr>
          <p:cNvPr id="17" name="Στρογγυλεμένο ορθογώνιο 16"/>
          <p:cNvSpPr/>
          <p:nvPr/>
        </p:nvSpPr>
        <p:spPr>
          <a:xfrm>
            <a:off x="1979712" y="3573016"/>
            <a:ext cx="6800322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err="1" smtClean="0">
                <a:solidFill>
                  <a:schemeClr val="tx1"/>
                </a:solidFill>
                <a:latin typeface="MgOldTimes UC Pol" panose="00000400000000000000" pitchFamily="2" charset="0"/>
              </a:rPr>
              <a:t>Οἱ</a:t>
            </a:r>
            <a:r>
              <a:rPr lang="el-GR" sz="2400" dirty="0" smtClean="0">
                <a:solidFill>
                  <a:schemeClr val="tx1"/>
                </a:solidFill>
                <a:latin typeface="MgOldTimes UC Pol" panose="00000400000000000000" pitchFamily="2" charset="0"/>
              </a:rPr>
              <a:t>  </a:t>
            </a:r>
            <a:r>
              <a:rPr lang="el-GR" sz="2400" dirty="0" err="1" smtClean="0">
                <a:solidFill>
                  <a:schemeClr val="tx1"/>
                </a:solidFill>
                <a:latin typeface="MgOldTimes UC Pol" panose="00000400000000000000" pitchFamily="2" charset="0"/>
              </a:rPr>
              <a:t>φίλ</a:t>
            </a:r>
            <a:r>
              <a:rPr lang="el-GR" sz="2400" dirty="0" smtClean="0">
                <a:solidFill>
                  <a:schemeClr val="tx1"/>
                </a:solidFill>
                <a:latin typeface="MgOldTimes UC Pol" panose="00000400000000000000" pitchFamily="2" charset="0"/>
              </a:rPr>
              <a:t>         </a:t>
            </a:r>
            <a:r>
              <a:rPr lang="el-GR" sz="2400" dirty="0" err="1" smtClean="0">
                <a:solidFill>
                  <a:schemeClr val="tx1"/>
                </a:solidFill>
                <a:latin typeface="MgOldTimes UC Pol" panose="00000400000000000000" pitchFamily="2" charset="0"/>
              </a:rPr>
              <a:t>ἀεί</a:t>
            </a:r>
            <a:r>
              <a:rPr lang="el-GR" sz="2400" dirty="0" smtClean="0">
                <a:solidFill>
                  <a:schemeClr val="tx1"/>
                </a:solidFill>
                <a:latin typeface="MgOldTimes UC Pol" panose="00000400000000000000" pitchFamily="2" charset="0"/>
              </a:rPr>
              <a:t> (=πάντα) </a:t>
            </a:r>
            <a:r>
              <a:rPr lang="el-GR" sz="2400" dirty="0" err="1" smtClean="0">
                <a:solidFill>
                  <a:schemeClr val="tx1"/>
                </a:solidFill>
                <a:latin typeface="MgOldTimes UC Pol" panose="00000400000000000000" pitchFamily="2" charset="0"/>
              </a:rPr>
              <a:t>τὰ</a:t>
            </a:r>
            <a:r>
              <a:rPr lang="el-GR" sz="2400" dirty="0" smtClean="0">
                <a:solidFill>
                  <a:schemeClr val="tx1"/>
                </a:solidFill>
                <a:latin typeface="MgOldTimes UC Pol" panose="00000400000000000000" pitchFamily="2" charset="0"/>
              </a:rPr>
              <a:t> </a:t>
            </a:r>
            <a:r>
              <a:rPr lang="el-GR" sz="2400" dirty="0" err="1" smtClean="0">
                <a:solidFill>
                  <a:schemeClr val="tx1"/>
                </a:solidFill>
                <a:latin typeface="MgOldTimes UC Pol" panose="00000400000000000000" pitchFamily="2" charset="0"/>
              </a:rPr>
              <a:t>ἀγαθά</a:t>
            </a:r>
            <a:r>
              <a:rPr lang="el-GR" sz="2400" dirty="0" smtClean="0">
                <a:solidFill>
                  <a:schemeClr val="tx1"/>
                </a:solidFill>
                <a:latin typeface="MgOldTimes UC Pol" panose="00000400000000000000" pitchFamily="2" charset="0"/>
              </a:rPr>
              <a:t> </a:t>
            </a:r>
            <a:r>
              <a:rPr lang="el-GR" sz="2400" dirty="0" err="1" smtClean="0">
                <a:solidFill>
                  <a:schemeClr val="tx1"/>
                </a:solidFill>
                <a:latin typeface="MgOldTimes UC Pol" panose="00000400000000000000" pitchFamily="2" charset="0"/>
              </a:rPr>
              <a:t>κελεύουσιν</a:t>
            </a:r>
            <a:r>
              <a:rPr lang="el-GR" sz="2400" dirty="0" smtClean="0">
                <a:solidFill>
                  <a:schemeClr val="tx1"/>
                </a:solidFill>
                <a:latin typeface="MgOldTimes UC Pol" panose="00000400000000000000" pitchFamily="2" charset="0"/>
              </a:rPr>
              <a:t>.  </a:t>
            </a:r>
            <a:endParaRPr lang="el-GR" sz="2400" dirty="0">
              <a:solidFill>
                <a:schemeClr val="tx1"/>
              </a:solidFill>
              <a:latin typeface="MgOldTimes UC Pol" panose="00000400000000000000" pitchFamily="2" charset="0"/>
            </a:endParaRPr>
          </a:p>
        </p:txBody>
      </p:sp>
      <p:sp>
        <p:nvSpPr>
          <p:cNvPr id="18" name="Στρογγυλεμένο ορθογώνιο 17"/>
          <p:cNvSpPr/>
          <p:nvPr/>
        </p:nvSpPr>
        <p:spPr>
          <a:xfrm>
            <a:off x="3203848" y="3717032"/>
            <a:ext cx="50405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latin typeface="MgOldTimes UC Pol" panose="00000400000000000000" pitchFamily="2" charset="0"/>
              </a:rPr>
              <a:t>οι</a:t>
            </a:r>
            <a:endParaRPr lang="el-GR" dirty="0">
              <a:latin typeface="MgOldTimes UC Pol" panose="00000400000000000000" pitchFamily="2" charset="0"/>
            </a:endParaRPr>
          </a:p>
        </p:txBody>
      </p:sp>
      <p:sp>
        <p:nvSpPr>
          <p:cNvPr id="19" name="Στρογγυλεμένο ορθογώνιο 18"/>
          <p:cNvSpPr/>
          <p:nvPr/>
        </p:nvSpPr>
        <p:spPr>
          <a:xfrm>
            <a:off x="3707904" y="4509120"/>
            <a:ext cx="50405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err="1" smtClean="0">
                <a:solidFill>
                  <a:schemeClr val="tx1"/>
                </a:solidFill>
                <a:latin typeface="MgOldTimes UC Pol" panose="00000400000000000000" pitchFamily="2" charset="0"/>
              </a:rPr>
              <a:t>Κολακεύομεν</a:t>
            </a:r>
            <a:r>
              <a:rPr lang="el-GR" sz="2400" dirty="0" smtClean="0">
                <a:solidFill>
                  <a:schemeClr val="tx1"/>
                </a:solidFill>
                <a:latin typeface="MgOldTimes UC Pol" panose="00000400000000000000" pitchFamily="2" charset="0"/>
              </a:rPr>
              <a:t> </a:t>
            </a:r>
            <a:r>
              <a:rPr lang="el-GR" sz="2400" dirty="0" err="1" smtClean="0">
                <a:solidFill>
                  <a:schemeClr val="tx1"/>
                </a:solidFill>
                <a:latin typeface="MgOldTimes UC Pol" panose="00000400000000000000" pitchFamily="2" charset="0"/>
              </a:rPr>
              <a:t>τοὺς</a:t>
            </a:r>
            <a:r>
              <a:rPr lang="el-GR" sz="2400" dirty="0" smtClean="0">
                <a:solidFill>
                  <a:schemeClr val="tx1"/>
                </a:solidFill>
                <a:latin typeface="MgOldTimes UC Pol" panose="00000400000000000000" pitchFamily="2" charset="0"/>
              </a:rPr>
              <a:t> </a:t>
            </a:r>
            <a:r>
              <a:rPr lang="el-GR" sz="2400" dirty="0" err="1" smtClean="0">
                <a:solidFill>
                  <a:schemeClr val="tx1"/>
                </a:solidFill>
                <a:latin typeface="MgOldTimes UC Pol" panose="00000400000000000000" pitchFamily="2" charset="0"/>
              </a:rPr>
              <a:t>φίλ</a:t>
            </a:r>
            <a:r>
              <a:rPr lang="el-GR" sz="2400" dirty="0" smtClean="0">
                <a:solidFill>
                  <a:schemeClr val="tx1"/>
                </a:solidFill>
                <a:latin typeface="MgOldTimes UC Pol" panose="00000400000000000000" pitchFamily="2" charset="0"/>
              </a:rPr>
              <a:t>            . </a:t>
            </a:r>
            <a:endParaRPr lang="el-GR" sz="2400" dirty="0">
              <a:solidFill>
                <a:schemeClr val="tx1"/>
              </a:solidFill>
              <a:latin typeface="MgOldTimes UC Pol" panose="00000400000000000000" pitchFamily="2" charset="0"/>
            </a:endParaRPr>
          </a:p>
        </p:txBody>
      </p:sp>
      <p:sp>
        <p:nvSpPr>
          <p:cNvPr id="20" name="Στρογγυλεμένο ορθογώνιο 19"/>
          <p:cNvSpPr/>
          <p:nvPr/>
        </p:nvSpPr>
        <p:spPr>
          <a:xfrm>
            <a:off x="7308304" y="4653136"/>
            <a:ext cx="79208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err="1" smtClean="0">
                <a:latin typeface="MgOldTimes UC Pol" panose="00000400000000000000" pitchFamily="2" charset="0"/>
              </a:rPr>
              <a:t>ους</a:t>
            </a:r>
            <a:endParaRPr lang="el-GR" dirty="0">
              <a:latin typeface="MgOldTimes UC Pol" panose="00000400000000000000" pitchFamily="2" charset="0"/>
            </a:endParaRPr>
          </a:p>
        </p:txBody>
      </p:sp>
      <p:sp>
        <p:nvSpPr>
          <p:cNvPr id="21" name="Στρογγυλεμένο ορθογώνιο 20"/>
          <p:cNvSpPr/>
          <p:nvPr/>
        </p:nvSpPr>
        <p:spPr>
          <a:xfrm>
            <a:off x="3059832" y="5393010"/>
            <a:ext cx="5626968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err="1" smtClean="0">
                <a:solidFill>
                  <a:schemeClr val="tx1"/>
                </a:solidFill>
                <a:latin typeface="MgOldTimes UC Pol" panose="00000400000000000000" pitchFamily="2" charset="0"/>
              </a:rPr>
              <a:t>Πιστεύομεν</a:t>
            </a:r>
            <a:r>
              <a:rPr lang="el-GR" sz="2400" dirty="0" smtClean="0">
                <a:solidFill>
                  <a:schemeClr val="tx1"/>
                </a:solidFill>
                <a:latin typeface="MgOldTimes UC Pol" panose="00000400000000000000" pitchFamily="2" charset="0"/>
              </a:rPr>
              <a:t> </a:t>
            </a:r>
            <a:r>
              <a:rPr lang="el-GR" sz="2400" dirty="0" err="1" smtClean="0">
                <a:solidFill>
                  <a:schemeClr val="tx1"/>
                </a:solidFill>
                <a:latin typeface="MgOldTimes UC Pol" panose="00000400000000000000" pitchFamily="2" charset="0"/>
              </a:rPr>
              <a:t>τοῖς</a:t>
            </a:r>
            <a:r>
              <a:rPr lang="el-GR" sz="2400" dirty="0" smtClean="0">
                <a:solidFill>
                  <a:schemeClr val="tx1"/>
                </a:solidFill>
                <a:latin typeface="MgOldTimes UC Pol" panose="00000400000000000000" pitchFamily="2" charset="0"/>
              </a:rPr>
              <a:t> </a:t>
            </a:r>
            <a:r>
              <a:rPr lang="el-GR" sz="2400" dirty="0" err="1" smtClean="0">
                <a:solidFill>
                  <a:schemeClr val="tx1"/>
                </a:solidFill>
                <a:latin typeface="MgOldTimes UC Pol" panose="00000400000000000000" pitchFamily="2" charset="0"/>
              </a:rPr>
              <a:t>φίλ</a:t>
            </a:r>
            <a:r>
              <a:rPr lang="el-GR" sz="2400" dirty="0" smtClean="0">
                <a:solidFill>
                  <a:schemeClr val="tx1"/>
                </a:solidFill>
                <a:latin typeface="MgOldTimes UC Pol" panose="00000400000000000000" pitchFamily="2" charset="0"/>
              </a:rPr>
              <a:t>            . </a:t>
            </a:r>
            <a:endParaRPr lang="el-GR" sz="2400" dirty="0">
              <a:solidFill>
                <a:schemeClr val="tx1"/>
              </a:solidFill>
              <a:latin typeface="MgOldTimes UC Pol" panose="00000400000000000000" pitchFamily="2" charset="0"/>
            </a:endParaRPr>
          </a:p>
        </p:txBody>
      </p:sp>
      <p:sp>
        <p:nvSpPr>
          <p:cNvPr id="22" name="Στρογγυλεμένο ορθογώνιο 21"/>
          <p:cNvSpPr/>
          <p:nvPr/>
        </p:nvSpPr>
        <p:spPr>
          <a:xfrm>
            <a:off x="6756410" y="5537026"/>
            <a:ext cx="79208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latin typeface="MgOldTimes UC Pol" panose="00000400000000000000" pitchFamily="2" charset="0"/>
              </a:rPr>
              <a:t>οις</a:t>
            </a:r>
            <a:endParaRPr lang="el-GR" dirty="0">
              <a:latin typeface="MgOldTimes UC Pol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09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3" grpId="0" animBg="1"/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l-GR" sz="3200" dirty="0" smtClean="0">
                <a:ea typeface="ＭＳ Ｐゴシック" charset="-128"/>
              </a:rPr>
              <a:t>«Ο πιστός φίλος»</a:t>
            </a:r>
            <a:endParaRPr lang="el-GR" sz="3200" dirty="0">
              <a:ea typeface="ＭＳ Ｐゴシック" charset="-128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08" y="44624"/>
            <a:ext cx="1529588" cy="1673817"/>
          </a:xfrm>
          <a:prstGeom prst="rect">
            <a:avLst/>
          </a:prstGeom>
        </p:spPr>
      </p:pic>
      <p:sp>
        <p:nvSpPr>
          <p:cNvPr id="10" name="AutoShape 61"/>
          <p:cNvSpPr>
            <a:spLocks noChangeArrowheads="1"/>
          </p:cNvSpPr>
          <p:nvPr/>
        </p:nvSpPr>
        <p:spPr bwMode="auto">
          <a:xfrm>
            <a:off x="4283968" y="1092691"/>
            <a:ext cx="3351648" cy="2448272"/>
          </a:xfrm>
          <a:prstGeom prst="wedgeEllipseCallout">
            <a:avLst>
              <a:gd name="adj1" fmla="val 47754"/>
              <a:gd name="adj2" fmla="val 35913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1600" dirty="0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Αριστείδη, τέλεια η ιδέα σου! Ήταν ωραίο το παιχνίδι!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sz="1600" b="1" dirty="0" smtClean="0">
                <a:solidFill>
                  <a:schemeClr val="tx2"/>
                </a:solidFill>
                <a:latin typeface="Calibri"/>
                <a:ea typeface="Times New Roman"/>
                <a:cs typeface="Times New Roman"/>
              </a:rPr>
              <a:t>Θέλεις κλείνοντας να σου διαβάσω το αγαπημένο μου ποίημα για τη φιλία;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668348"/>
            <a:ext cx="1819374" cy="2841024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179512" y="1861749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 smtClean="0">
                <a:latin typeface="Georgia" panose="02040502050405020303" pitchFamily="18" charset="0"/>
              </a:rPr>
              <a:t>«Ποίημα στους φίλους»</a:t>
            </a:r>
          </a:p>
          <a:p>
            <a:r>
              <a:rPr lang="el-GR" dirty="0" smtClean="0">
                <a:latin typeface="Georgia" panose="02040502050405020303" pitchFamily="18" charset="0"/>
              </a:rPr>
              <a:t>Δεν </a:t>
            </a:r>
            <a:r>
              <a:rPr lang="el-GR" dirty="0">
                <a:latin typeface="Georgia" panose="02040502050405020303" pitchFamily="18" charset="0"/>
              </a:rPr>
              <a:t>μπορώ να σου δώσω λύσεις</a:t>
            </a:r>
            <a:br>
              <a:rPr lang="el-GR" dirty="0">
                <a:latin typeface="Georgia" panose="02040502050405020303" pitchFamily="18" charset="0"/>
              </a:rPr>
            </a:br>
            <a:r>
              <a:rPr lang="el-GR" dirty="0">
                <a:latin typeface="Georgia" panose="02040502050405020303" pitchFamily="18" charset="0"/>
              </a:rPr>
              <a:t>για όλα τα προβλήματα της ζωής σου,</a:t>
            </a:r>
            <a:br>
              <a:rPr lang="el-GR" dirty="0">
                <a:latin typeface="Georgia" panose="02040502050405020303" pitchFamily="18" charset="0"/>
              </a:rPr>
            </a:br>
            <a:r>
              <a:rPr lang="el-GR" dirty="0">
                <a:latin typeface="Georgia" panose="02040502050405020303" pitchFamily="18" charset="0"/>
              </a:rPr>
              <a:t>ούτε έχω απαντήσεις</a:t>
            </a:r>
            <a:br>
              <a:rPr lang="el-GR" dirty="0">
                <a:latin typeface="Georgia" panose="02040502050405020303" pitchFamily="18" charset="0"/>
              </a:rPr>
            </a:br>
            <a:r>
              <a:rPr lang="el-GR" dirty="0">
                <a:latin typeface="Georgia" panose="02040502050405020303" pitchFamily="18" charset="0"/>
              </a:rPr>
              <a:t>για τις αμφιβολίες και τους φόβους σου ˙</a:t>
            </a:r>
            <a:br>
              <a:rPr lang="el-GR" dirty="0">
                <a:latin typeface="Georgia" panose="02040502050405020303" pitchFamily="18" charset="0"/>
              </a:rPr>
            </a:br>
            <a:r>
              <a:rPr lang="el-GR" dirty="0">
                <a:latin typeface="Georgia" panose="02040502050405020303" pitchFamily="18" charset="0"/>
              </a:rPr>
              <a:t>όμως μπορώ να σ’ ακούσω</a:t>
            </a:r>
            <a:br>
              <a:rPr lang="el-GR" dirty="0">
                <a:latin typeface="Georgia" panose="02040502050405020303" pitchFamily="18" charset="0"/>
              </a:rPr>
            </a:br>
            <a:r>
              <a:rPr lang="el-GR" dirty="0">
                <a:latin typeface="Georgia" panose="02040502050405020303" pitchFamily="18" charset="0"/>
              </a:rPr>
              <a:t>και να τα μοιραστώ μαζί σου.</a:t>
            </a:r>
            <a:br>
              <a:rPr lang="el-GR" dirty="0">
                <a:latin typeface="Georgia" panose="02040502050405020303" pitchFamily="18" charset="0"/>
              </a:rPr>
            </a:br>
            <a:r>
              <a:rPr lang="el-GR" dirty="0">
                <a:latin typeface="Georgia" panose="02040502050405020303" pitchFamily="18" charset="0"/>
              </a:rPr>
              <a:t/>
            </a:r>
            <a:br>
              <a:rPr lang="el-GR" dirty="0">
                <a:latin typeface="Georgia" panose="02040502050405020303" pitchFamily="18" charset="0"/>
              </a:rPr>
            </a:br>
            <a:r>
              <a:rPr lang="el-GR" dirty="0">
                <a:latin typeface="Georgia" panose="02040502050405020303" pitchFamily="18" charset="0"/>
              </a:rPr>
              <a:t>Δεν μπορώ ν’ αλλάξω</a:t>
            </a:r>
            <a:br>
              <a:rPr lang="el-GR" dirty="0">
                <a:latin typeface="Georgia" panose="02040502050405020303" pitchFamily="18" charset="0"/>
              </a:rPr>
            </a:br>
            <a:r>
              <a:rPr lang="el-GR" dirty="0">
                <a:latin typeface="Georgia" panose="02040502050405020303" pitchFamily="18" charset="0"/>
              </a:rPr>
              <a:t>το παρελθόν ή το μέλλον σου.</a:t>
            </a:r>
            <a:br>
              <a:rPr lang="el-GR" dirty="0">
                <a:latin typeface="Georgia" panose="02040502050405020303" pitchFamily="18" charset="0"/>
              </a:rPr>
            </a:br>
            <a:r>
              <a:rPr lang="el-GR" dirty="0">
                <a:latin typeface="Georgia" panose="02040502050405020303" pitchFamily="18" charset="0"/>
              </a:rPr>
              <a:t>Όμως όταν με χρειάζεσαι</a:t>
            </a:r>
            <a:br>
              <a:rPr lang="el-GR" dirty="0">
                <a:latin typeface="Georgia" panose="02040502050405020303" pitchFamily="18" charset="0"/>
              </a:rPr>
            </a:br>
            <a:r>
              <a:rPr lang="el-GR" dirty="0">
                <a:latin typeface="Georgia" panose="02040502050405020303" pitchFamily="18" charset="0"/>
              </a:rPr>
              <a:t>θα είμαι εκεί μαζί σου.</a:t>
            </a:r>
            <a:br>
              <a:rPr lang="el-GR" dirty="0">
                <a:latin typeface="Georgia" panose="02040502050405020303" pitchFamily="18" charset="0"/>
              </a:rPr>
            </a:br>
            <a:r>
              <a:rPr lang="el-GR" dirty="0">
                <a:latin typeface="Georgia" panose="02040502050405020303" pitchFamily="18" charset="0"/>
              </a:rPr>
              <a:t/>
            </a:r>
            <a:br>
              <a:rPr lang="el-GR" dirty="0">
                <a:latin typeface="Georgia" panose="02040502050405020303" pitchFamily="18" charset="0"/>
              </a:rPr>
            </a:br>
            <a:r>
              <a:rPr lang="el-GR" dirty="0">
                <a:latin typeface="Georgia" panose="02040502050405020303" pitchFamily="18" charset="0"/>
              </a:rPr>
              <a:t>Δεν μπορώ να αποτρέψω τα παραπατήματα σου.</a:t>
            </a:r>
            <a:br>
              <a:rPr lang="el-GR" dirty="0">
                <a:latin typeface="Georgia" panose="02040502050405020303" pitchFamily="18" charset="0"/>
              </a:rPr>
            </a:br>
            <a:r>
              <a:rPr lang="el-GR" dirty="0">
                <a:latin typeface="Georgia" panose="02040502050405020303" pitchFamily="18" charset="0"/>
              </a:rPr>
              <a:t>Μόνο μπορώ να σου προσφέρω το χέρι μου</a:t>
            </a:r>
            <a:br>
              <a:rPr lang="el-GR" dirty="0">
                <a:latin typeface="Georgia" panose="02040502050405020303" pitchFamily="18" charset="0"/>
              </a:rPr>
            </a:br>
            <a:r>
              <a:rPr lang="el-GR" dirty="0">
                <a:latin typeface="Georgia" panose="02040502050405020303" pitchFamily="18" charset="0"/>
              </a:rPr>
              <a:t>να κρατηθείς και να μη πέσεις</a:t>
            </a:r>
            <a:r>
              <a:rPr lang="el-GR" dirty="0" smtClean="0">
                <a:latin typeface="Georgia" panose="02040502050405020303" pitchFamily="18" charset="0"/>
              </a:rPr>
              <a:t>. […] </a:t>
            </a:r>
            <a:endParaRPr lang="el-GR" dirty="0">
              <a:latin typeface="Georgia" panose="02040502050405020303" pitchFamily="18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3899666" y="6324706"/>
            <a:ext cx="20642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dirty="0" err="1"/>
              <a:t>Χόρχε</a:t>
            </a:r>
            <a:r>
              <a:rPr lang="el-GR" sz="1600" b="1" dirty="0"/>
              <a:t> </a:t>
            </a:r>
            <a:r>
              <a:rPr lang="el-GR" sz="1600" b="1" dirty="0" err="1"/>
              <a:t>Λουίς</a:t>
            </a:r>
            <a:r>
              <a:rPr lang="el-GR" sz="1600" b="1" dirty="0"/>
              <a:t> </a:t>
            </a:r>
            <a:r>
              <a:rPr lang="el-GR" sz="1600" b="1" dirty="0" err="1"/>
              <a:t>Μπόρχες</a:t>
            </a:r>
            <a:endParaRPr lang="el-GR" sz="1600" b="1" dirty="0"/>
          </a:p>
        </p:txBody>
      </p:sp>
    </p:spTree>
    <p:extLst>
      <p:ext uri="{BB962C8B-B14F-4D97-AF65-F5344CB8AC3E}">
        <p14:creationId xmlns:p14="http://schemas.microsoft.com/office/powerpoint/2010/main" val="334538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Θέμα1">
  <a:themeElements>
    <a:clrScheme name="Custom 17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E3031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Θέμα1</Template>
  <TotalTime>38795</TotalTime>
  <Words>461</Words>
  <Application>Microsoft Office PowerPoint</Application>
  <PresentationFormat>Προβολή στην οθόνη (4:3)</PresentationFormat>
  <Paragraphs>116</Paragraphs>
  <Slides>10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8" baseType="lpstr">
      <vt:lpstr>ＭＳ Ｐゴシック</vt:lpstr>
      <vt:lpstr>Calibri</vt:lpstr>
      <vt:lpstr>Candara</vt:lpstr>
      <vt:lpstr>Georgia</vt:lpstr>
      <vt:lpstr>MgOldTimes UC Pol</vt:lpstr>
      <vt:lpstr>Symbol</vt:lpstr>
      <vt:lpstr>Times New Roman</vt:lpstr>
      <vt:lpstr>Θέμα1</vt:lpstr>
      <vt:lpstr>Στ΄ Δημοτικού  Αρχαία Ελληνική Γλώσσα</vt:lpstr>
      <vt:lpstr>«Ο πιστός φίλος»</vt:lpstr>
      <vt:lpstr>«Ο πιστός φίλος»</vt:lpstr>
      <vt:lpstr>«Ο πιστός φίλος»</vt:lpstr>
      <vt:lpstr>«Ο πιστός φίλος»</vt:lpstr>
      <vt:lpstr>«Ο πιστός φίλος»</vt:lpstr>
      <vt:lpstr>«Ο πιστός φίλος»</vt:lpstr>
      <vt:lpstr>«Ο πιστός φίλος»</vt:lpstr>
      <vt:lpstr>«Ο πιστός φίλος»</vt:lpstr>
      <vt:lpstr>«Ο πιστός φίλος»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Ενότητα 1: Η τάξη μου</dc:title>
  <dc:creator>ÎÎ¬Î½Ï„Î¹Î± Î Î±Ï€Î±Î³ÎµÏ‰ÏÎ³Î¯Î¿Ï…</dc:creator>
  <cp:lastModifiedBy>Elisavet Zaroliagki</cp:lastModifiedBy>
  <cp:revision>1243</cp:revision>
  <cp:lastPrinted>2016-12-02T09:53:55Z</cp:lastPrinted>
  <dcterms:created xsi:type="dcterms:W3CDTF">2015-06-06T08:58:39Z</dcterms:created>
  <dcterms:modified xsi:type="dcterms:W3CDTF">2020-11-16T12:53:46Z</dcterms:modified>
</cp:coreProperties>
</file>