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0" r:id="rId2"/>
    <p:sldId id="261" r:id="rId3"/>
    <p:sldId id="262" r:id="rId4"/>
    <p:sldId id="267" r:id="rId5"/>
    <p:sldId id="266" r:id="rId6"/>
    <p:sldId id="265" r:id="rId7"/>
    <p:sldId id="264" r:id="rId8"/>
    <p:sldId id="263" r:id="rId9"/>
    <p:sldId id="268" r:id="rId10"/>
    <p:sldId id="269" r:id="rId11"/>
    <p:sldId id="270" r:id="rId12"/>
    <p:sldId id="272" r:id="rId13"/>
    <p:sldId id="271" r:id="rId14"/>
    <p:sldId id="274" r:id="rId15"/>
    <p:sldId id="273" r:id="rId16"/>
    <p:sldId id="275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00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DDD85"/>
    <a:srgbClr val="FFD317"/>
    <a:srgbClr val="6844E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39" autoAdjust="0"/>
    <p:restoredTop sz="93973" autoAdjust="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99ABC-C7A2-E14E-AC09-387E0D224D0C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14B10-8757-5047-BE98-90CF3DA860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180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12/12/2020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12/12/2020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12/12/2020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7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12/12/2020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12/12/2020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12/12/2020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12/12/2020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12/12/2020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12/12/2020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12/12/2020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12/12/2020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27CE173-6954-4AEE-8295-5C42EFCE1F2B}" type="datetimeFigureOut">
              <a:rPr lang="el-GR" smtClean="0"/>
              <a:pPr/>
              <a:t>12/12/2020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78010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/>
            </a:r>
            <a:br>
              <a:rPr lang="en-GB" dirty="0">
                <a:solidFill>
                  <a:schemeClr val="tx1"/>
                </a:solidFill>
              </a:rPr>
            </a:br>
            <a:r>
              <a:rPr lang="el-GR" i="1" dirty="0">
                <a:solidFill>
                  <a:schemeClr val="bg1"/>
                </a:solidFill>
              </a:rPr>
              <a:t>Γ8- </a:t>
            </a:r>
            <a:r>
              <a:rPr lang="en-GB" i="1" dirty="0">
                <a:solidFill>
                  <a:schemeClr val="bg1"/>
                </a:solidFill>
              </a:rPr>
              <a:t>Joe’s dream</a:t>
            </a:r>
            <a:endParaRPr lang="el-GR" i="1" dirty="0">
              <a:solidFill>
                <a:schemeClr val="bg1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619672" y="2852936"/>
            <a:ext cx="6400800" cy="1473200"/>
          </a:xfrm>
        </p:spPr>
        <p:txBody>
          <a:bodyPr/>
          <a:lstStyle/>
          <a:p>
            <a:r>
              <a:rPr lang="el-GR" dirty="0">
                <a:solidFill>
                  <a:schemeClr val="tx1"/>
                </a:solidFill>
                <a:ea typeface="ＭＳ Ｐゴシック" pitchFamily="34" charset="-128"/>
              </a:rPr>
              <a:t>Όνομα Εκπαιδευτικού </a:t>
            </a:r>
          </a:p>
          <a:p>
            <a:r>
              <a:rPr lang="el-GR" dirty="0">
                <a:solidFill>
                  <a:schemeClr val="tx1"/>
                </a:solidFill>
                <a:ea typeface="ＭＳ Ｐゴシック" pitchFamily="34" charset="-128"/>
              </a:rPr>
              <a:t>Σχολείο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English Language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</a:t>
            </a:r>
          </a:p>
        </p:txBody>
      </p:sp>
      <p:pic>
        <p:nvPicPr>
          <p:cNvPr id="6" name="Picture 2" descr="F: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1511" y="2204864"/>
            <a:ext cx="1475656" cy="27363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kitchen with a wood floor&#10;&#10;Description automatically generated">
            <a:extLst>
              <a:ext uri="{FF2B5EF4-FFF2-40B4-BE49-F238E27FC236}">
                <a16:creationId xmlns:a16="http://schemas.microsoft.com/office/drawing/2014/main" xmlns="" id="{22493029-F4BA-4B5C-9F9E-4DB4E9E12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7028" y="2133261"/>
            <a:ext cx="6109943" cy="407786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4F8E64-9FD0-4EA7-AA74-0338B50EB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do in……?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1AA3357-8846-4245-9170-4C04B6FEA4E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6912" y="116518"/>
            <a:ext cx="1086975" cy="201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1462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bedroom with a large bed in a room&#10;&#10;Description automatically generated">
            <a:extLst>
              <a:ext uri="{FF2B5EF4-FFF2-40B4-BE49-F238E27FC236}">
                <a16:creationId xmlns:a16="http://schemas.microsoft.com/office/drawing/2014/main" xmlns="" id="{079E9FD0-0F6B-41F0-85F3-90D7A43004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8461" y="2420888"/>
            <a:ext cx="5667078" cy="377839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032F48C4-7375-4FD2-8F7A-7599AC5E1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do in……?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6A7FB42-21F8-44F6-ACC2-2C4AD4A54C4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116632"/>
            <a:ext cx="1169728" cy="217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137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tree in the middle of a lush green field&#10;&#10;Description automatically generated">
            <a:extLst>
              <a:ext uri="{FF2B5EF4-FFF2-40B4-BE49-F238E27FC236}">
                <a16:creationId xmlns:a16="http://schemas.microsoft.com/office/drawing/2014/main" xmlns="" id="{A4CD5277-EBFA-403C-9725-9AF4E288F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2420888"/>
            <a:ext cx="5883620" cy="392241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168D0F7F-ABC0-4376-A4ED-36302DDB4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do in……?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5CF49A5-7D91-40BA-9B25-3D0DE0CD533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332542"/>
            <a:ext cx="970544" cy="180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4297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able, bench, wooden, sitting&#10;&#10;Description automatically generated">
            <a:extLst>
              <a:ext uri="{FF2B5EF4-FFF2-40B4-BE49-F238E27FC236}">
                <a16:creationId xmlns:a16="http://schemas.microsoft.com/office/drawing/2014/main" xmlns="" id="{FE89FBE6-4852-486C-A742-36B461FA1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564904"/>
            <a:ext cx="4866436" cy="344393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356AF938-6A17-433E-940B-DC869328E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Joe?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4BF318C-E7F0-493C-8678-5D2ED870D7E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188641"/>
            <a:ext cx="1009074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2530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, table, sitting, small&#10;&#10;Description automatically generated">
            <a:extLst>
              <a:ext uri="{FF2B5EF4-FFF2-40B4-BE49-F238E27FC236}">
                <a16:creationId xmlns:a16="http://schemas.microsoft.com/office/drawing/2014/main" xmlns="" id="{BD903AE9-7541-4226-9307-7C1A9A689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2420888"/>
            <a:ext cx="5400600" cy="377490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F21947AD-DB1F-4D10-8144-3985585DE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Joe’s dream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74AF79-DB79-4920-9C66-1B7392264F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188526"/>
            <a:ext cx="1048165" cy="194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2971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ainting on the wall&#10;&#10;Description automatically generated">
            <a:extLst>
              <a:ext uri="{FF2B5EF4-FFF2-40B4-BE49-F238E27FC236}">
                <a16:creationId xmlns:a16="http://schemas.microsoft.com/office/drawing/2014/main" xmlns="" id="{C7D9384F-C975-47A0-82E4-7A95779FC6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2636912"/>
            <a:ext cx="5184576" cy="362651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FECF4F45-039E-410A-8D54-39ADA3106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Joe’s dream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F6CFB6-76B9-4C6F-9EEC-AE90DBAA6B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5723" y="260534"/>
            <a:ext cx="1009354" cy="187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0215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wooden, table, living, photo&#10;&#10;Description automatically generated">
            <a:extLst>
              <a:ext uri="{FF2B5EF4-FFF2-40B4-BE49-F238E27FC236}">
                <a16:creationId xmlns:a16="http://schemas.microsoft.com/office/drawing/2014/main" xmlns="" id="{503D7EAD-27B0-4673-B785-E7273B16B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7042" y="2492896"/>
            <a:ext cx="5309915" cy="370207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C9DB6BB0-EE65-4EE5-B56D-DDEC75106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Joe’s dream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8F1295C-1F58-4859-9B6A-85BEA2BF375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363786"/>
            <a:ext cx="953704" cy="176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2658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able, small, sitting, old&#10;&#10;Description automatically generated">
            <a:extLst>
              <a:ext uri="{FF2B5EF4-FFF2-40B4-BE49-F238E27FC236}">
                <a16:creationId xmlns:a16="http://schemas.microsoft.com/office/drawing/2014/main" xmlns="" id="{36A37B8E-DB3C-4A75-9EB0-420FD28A5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2348880"/>
            <a:ext cx="5438697" cy="381663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3F2C9B63-1F42-4040-8F24-846AF669E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Joe’s dream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25DFCDD-58BF-4BA7-AE7E-8E9A13D64DB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260648"/>
            <a:ext cx="970544" cy="180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0548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building, sitting, small, table&#10;&#10;Description automatically generated">
            <a:extLst>
              <a:ext uri="{FF2B5EF4-FFF2-40B4-BE49-F238E27FC236}">
                <a16:creationId xmlns:a16="http://schemas.microsoft.com/office/drawing/2014/main" xmlns="" id="{F67C4ED9-EE29-4D9B-9133-C43CA56C27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2636912"/>
            <a:ext cx="4946065" cy="350766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D2E19954-F2FD-4D93-835D-90020FE4F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Joe’s dream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C3D18F-B282-4C2D-8689-07C2911B68E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338328"/>
            <a:ext cx="953704" cy="176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2209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D2E19954-F2FD-4D93-835D-90020FE4F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Joe’s dream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C3D18F-B282-4C2D-8689-07C2911B68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338328"/>
            <a:ext cx="953704" cy="1769475"/>
          </a:xfrm>
          <a:prstGeom prst="rect">
            <a:avLst/>
          </a:prstGeom>
        </p:spPr>
      </p:pic>
      <p:pic>
        <p:nvPicPr>
          <p:cNvPr id="8" name="Content Placeholder 7" descr="A picture containing grass, table, old, small&#10;&#10;Description automatically generated">
            <a:extLst>
              <a:ext uri="{FF2B5EF4-FFF2-40B4-BE49-F238E27FC236}">
                <a16:creationId xmlns:a16="http://schemas.microsoft.com/office/drawing/2014/main" xmlns="" id="{6970A1B0-45ED-436F-9AA0-1998F9F817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564904"/>
            <a:ext cx="5165013" cy="3597062"/>
          </a:xfrm>
        </p:spPr>
      </p:pic>
    </p:spTree>
    <p:extLst>
      <p:ext uri="{BB962C8B-B14F-4D97-AF65-F5344CB8AC3E}">
        <p14:creationId xmlns:p14="http://schemas.microsoft.com/office/powerpoint/2010/main" xmlns="" val="659783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able, sitting, grass, chair&#10;&#10;Description automatically generated">
            <a:extLst>
              <a:ext uri="{FF2B5EF4-FFF2-40B4-BE49-F238E27FC236}">
                <a16:creationId xmlns:a16="http://schemas.microsoft.com/office/drawing/2014/main" xmlns="" id="{0A17178C-8AE0-4A49-8691-971FF6D1EB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564904"/>
            <a:ext cx="4840214" cy="3312368"/>
          </a:xfrm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Joe’s family</a:t>
            </a:r>
            <a:endParaRPr lang="el-GR" dirty="0"/>
          </a:p>
        </p:txBody>
      </p:sp>
      <p:pic>
        <p:nvPicPr>
          <p:cNvPr id="4" name="Picture 2" descr="F: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376635"/>
            <a:ext cx="1164887" cy="1900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D2E19954-F2FD-4D93-835D-90020FE4F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Joe’s dream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C3D18F-B282-4C2D-8689-07C2911B68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338328"/>
            <a:ext cx="953704" cy="1769475"/>
          </a:xfrm>
          <a:prstGeom prst="rect">
            <a:avLst/>
          </a:prstGeom>
        </p:spPr>
      </p:pic>
      <p:pic>
        <p:nvPicPr>
          <p:cNvPr id="7" name="Content Placeholder 6" descr="A picture containing wooden, sitting, person, table&#10;&#10;Description automatically generated">
            <a:extLst>
              <a:ext uri="{FF2B5EF4-FFF2-40B4-BE49-F238E27FC236}">
                <a16:creationId xmlns:a16="http://schemas.microsoft.com/office/drawing/2014/main" xmlns="" id="{7C1BA208-D793-4C71-AB0A-4B1661CE52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492896"/>
            <a:ext cx="5328592" cy="3736759"/>
          </a:xfrm>
        </p:spPr>
      </p:pic>
    </p:spTree>
    <p:extLst>
      <p:ext uri="{BB962C8B-B14F-4D97-AF65-F5344CB8AC3E}">
        <p14:creationId xmlns:p14="http://schemas.microsoft.com/office/powerpoint/2010/main" xmlns="" val="1393692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D2E19954-F2FD-4D93-835D-90020FE4F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Joe’s dream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C3D18F-B282-4C2D-8689-07C2911B68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338328"/>
            <a:ext cx="953704" cy="1769475"/>
          </a:xfrm>
          <a:prstGeom prst="rect">
            <a:avLst/>
          </a:prstGeom>
        </p:spPr>
      </p:pic>
      <p:pic>
        <p:nvPicPr>
          <p:cNvPr id="8" name="Content Placeholder 7" descr="A picture containing building, holding, small, photo&#10;&#10;Description automatically generated">
            <a:extLst>
              <a:ext uri="{FF2B5EF4-FFF2-40B4-BE49-F238E27FC236}">
                <a16:creationId xmlns:a16="http://schemas.microsoft.com/office/drawing/2014/main" xmlns="" id="{39E64C7E-9C53-4A24-9069-81F41BAFD0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1699" y="2564904"/>
            <a:ext cx="5440602" cy="3754015"/>
          </a:xfrm>
        </p:spPr>
      </p:pic>
    </p:spTree>
    <p:extLst>
      <p:ext uri="{BB962C8B-B14F-4D97-AF65-F5344CB8AC3E}">
        <p14:creationId xmlns:p14="http://schemas.microsoft.com/office/powerpoint/2010/main" xmlns="" val="2307997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building, table, sitting, food&#10;&#10;Description automatically generated">
            <a:extLst>
              <a:ext uri="{FF2B5EF4-FFF2-40B4-BE49-F238E27FC236}">
                <a16:creationId xmlns:a16="http://schemas.microsoft.com/office/drawing/2014/main" xmlns="" id="{6F4A95CB-22A3-4062-8A4B-FA278CF2E5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4971" y="2708920"/>
            <a:ext cx="4874057" cy="3357130"/>
          </a:xfrm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Joe’s family</a:t>
            </a:r>
            <a:endParaRPr lang="el-GR" dirty="0"/>
          </a:p>
        </p:txBody>
      </p:sp>
      <p:pic>
        <p:nvPicPr>
          <p:cNvPr id="4" name="Picture 2" descr="F: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376635"/>
            <a:ext cx="1164887" cy="1900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indoor, table, sitting, wooden&#10;&#10;Description automatically generated">
            <a:extLst>
              <a:ext uri="{FF2B5EF4-FFF2-40B4-BE49-F238E27FC236}">
                <a16:creationId xmlns:a16="http://schemas.microsoft.com/office/drawing/2014/main" xmlns="" id="{3CFC86C4-BF04-440A-8BCA-2F5B74CE0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492896"/>
            <a:ext cx="5162089" cy="366087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20C618F7-E9D1-498F-8566-D517F3A50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Joe’s family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E6EE767-1A68-46BD-8E17-B8688EC92C2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260534"/>
            <a:ext cx="1009354" cy="187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4703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grass, text, person, ball&#10;&#10;Description automatically generated">
            <a:extLst>
              <a:ext uri="{FF2B5EF4-FFF2-40B4-BE49-F238E27FC236}">
                <a16:creationId xmlns:a16="http://schemas.microsoft.com/office/drawing/2014/main" xmlns="" id="{C5FAA68E-4326-49EA-9373-1B0C65C13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2564904"/>
            <a:ext cx="4877867" cy="352497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F2BBB2CE-3411-457B-8BE1-CAC999658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Joe’s family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5FE3EB-7970-4AEF-92C8-82305DFB81B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56317" y="188526"/>
            <a:ext cx="1048165" cy="194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6323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erson posing for a picture&#10;&#10;Description automatically generated">
            <a:extLst>
              <a:ext uri="{FF2B5EF4-FFF2-40B4-BE49-F238E27FC236}">
                <a16:creationId xmlns:a16="http://schemas.microsoft.com/office/drawing/2014/main" xmlns="" id="{1D4E5777-8075-4994-A46F-7937CE2DB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2492896"/>
            <a:ext cx="5184951" cy="360862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649AF2C1-E5E2-4E95-8F6D-A4628F0DF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Joe’s family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918E5E-8578-42D3-B2F2-19BA2B6FE68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188640"/>
            <a:ext cx="1125786" cy="208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408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ink and a mirror&#10;&#10;Description automatically generated">
            <a:extLst>
              <a:ext uri="{FF2B5EF4-FFF2-40B4-BE49-F238E27FC236}">
                <a16:creationId xmlns:a16="http://schemas.microsoft.com/office/drawing/2014/main" xmlns="" id="{E3E76DD4-ECFE-45AF-8D58-E92B3EC799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7692" y="2139047"/>
            <a:ext cx="6328616" cy="421948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F24B3651-C6D2-417F-92F1-A549801B2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do in……?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2003A5-CD16-4D18-BE8C-A38F20F9CA0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338328"/>
            <a:ext cx="970544" cy="180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2970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living room filled with furniture and vase of flowers on a table&#10;&#10;Description automatically generated">
            <a:extLst>
              <a:ext uri="{FF2B5EF4-FFF2-40B4-BE49-F238E27FC236}">
                <a16:creationId xmlns:a16="http://schemas.microsoft.com/office/drawing/2014/main" xmlns="" id="{9436BE0D-C939-45A0-9F38-F95B1820E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563" y="1988840"/>
            <a:ext cx="6400874" cy="42672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538F00BD-071A-4326-B63D-30C3DC6EF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do in……?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7D90E9-39F0-479F-8A9B-A605237EDA2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230184"/>
            <a:ext cx="1025712" cy="190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4875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dining room table&#10;&#10;Description automatically generated">
            <a:extLst>
              <a:ext uri="{FF2B5EF4-FFF2-40B4-BE49-F238E27FC236}">
                <a16:creationId xmlns:a16="http://schemas.microsoft.com/office/drawing/2014/main" xmlns="" id="{7D1A64FE-F5B5-47D5-85BD-E4E97E55C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2183310"/>
            <a:ext cx="4464496" cy="433636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8DC3336F-31D0-454F-BBA9-BDC62F74E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do in……?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1935DDE-26A7-4834-91C0-666BE23F80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123987"/>
            <a:ext cx="1125568" cy="208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04196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4Engl">
  <a:themeElements>
    <a:clrScheme name="Custom 2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DD7310"/>
      </a:accent1>
      <a:accent2>
        <a:srgbClr val="DE7310"/>
      </a:accent2>
      <a:accent3>
        <a:srgbClr val="DD7310"/>
      </a:accent3>
      <a:accent4>
        <a:srgbClr val="DE7310"/>
      </a:accent4>
      <a:accent5>
        <a:srgbClr val="DE7310"/>
      </a:accent5>
      <a:accent6>
        <a:srgbClr val="F79646"/>
      </a:accent6>
      <a:hlink>
        <a:srgbClr val="0000FF"/>
      </a:hlink>
      <a:folHlink>
        <a:srgbClr val="800080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4Engl" id="{B9E6B13B-6663-B146-AD5A-4684454FFBA1}" vid="{18BA6875-0D4B-044C-8973-E7A4D37496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Theme4Engl</Template>
  <TotalTime>2608</TotalTime>
  <Words>72</Words>
  <Application>Microsoft Office PowerPoint</Application>
  <PresentationFormat>Προβολή στην οθόνη (4:3)</PresentationFormat>
  <Paragraphs>24</Paragraphs>
  <Slides>21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Theme4Engl</vt:lpstr>
      <vt:lpstr> Γ8- Joe’s dream</vt:lpstr>
      <vt:lpstr>Joe’s family</vt:lpstr>
      <vt:lpstr>Joe’s family</vt:lpstr>
      <vt:lpstr>Joe’s family</vt:lpstr>
      <vt:lpstr>Joe’s family</vt:lpstr>
      <vt:lpstr>Joe’s family</vt:lpstr>
      <vt:lpstr>What do you do in……?</vt:lpstr>
      <vt:lpstr>What do you do in……?</vt:lpstr>
      <vt:lpstr>What do you do in……?</vt:lpstr>
      <vt:lpstr>What do you do in……?</vt:lpstr>
      <vt:lpstr>What do you do in……?</vt:lpstr>
      <vt:lpstr>What do you do in……?</vt:lpstr>
      <vt:lpstr>Where is Joe?</vt:lpstr>
      <vt:lpstr>Joe’s dream</vt:lpstr>
      <vt:lpstr>Joe’s dream</vt:lpstr>
      <vt:lpstr>Joe’s dream</vt:lpstr>
      <vt:lpstr>Joe’s dream</vt:lpstr>
      <vt:lpstr>Joe’s dream</vt:lpstr>
      <vt:lpstr>Joe’s dream</vt:lpstr>
      <vt:lpstr>Joe’s dream</vt:lpstr>
      <vt:lpstr>Joe’s dream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johnhelen</dc:creator>
  <cp:lastModifiedBy>maria priovolou</cp:lastModifiedBy>
  <cp:revision>61</cp:revision>
  <dcterms:created xsi:type="dcterms:W3CDTF">2016-01-23T17:31:21Z</dcterms:created>
  <dcterms:modified xsi:type="dcterms:W3CDTF">2020-12-12T17:55:43Z</dcterms:modified>
</cp:coreProperties>
</file>