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61" r:id="rId2"/>
    <p:sldId id="263" r:id="rId3"/>
    <p:sldId id="265" r:id="rId4"/>
    <p:sldId id="266" r:id="rId5"/>
    <p:sldId id="267" r:id="rId6"/>
    <p:sldId id="268" r:id="rId7"/>
    <p:sldId id="269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1" d="100"/>
          <a:sy n="61" d="100"/>
        </p:scale>
        <p:origin x="-84" y="-3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103632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l-GR"/>
              <a:t>Kλικ για επεξεργασία του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56001"/>
            <a:ext cx="85344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13/7/2020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368669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13/7/2020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884005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13/7/2020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  <p:grpSp>
        <p:nvGrpSpPr>
          <p:cNvPr id="7" name="Group 14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447801"/>
            <a:ext cx="27432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l-GR"/>
              <a:t>Kλικ για επεξεργασία του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47800"/>
            <a:ext cx="80264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5426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13/7/2020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07708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063251" y="4203592"/>
            <a:ext cx="383523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492427" y="4075290"/>
            <a:ext cx="7392687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771637" y="4087562"/>
            <a:ext cx="729064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479319" y="4074175"/>
            <a:ext cx="4410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82220" y="4058555"/>
            <a:ext cx="11631168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3" y="2463560"/>
            <a:ext cx="103632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l-GR"/>
              <a:t>Kλικ για επεξεργασία του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53" y="1437449"/>
            <a:ext cx="8556979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13/7/2020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840935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13/7/2020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98524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4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10" y="3429001"/>
            <a:ext cx="5093407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0" y="2678113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1"/>
            <a:ext cx="5096256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13/7/2020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58144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13/7/2020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40597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13/7/2020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831967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13/7/2020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3581401"/>
            <a:ext cx="44704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0" y="2286000"/>
            <a:ext cx="44704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l-GR"/>
              <a:t>Kλικ για επεξεργασία του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16" y="1828800"/>
            <a:ext cx="5205435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28211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74" y="338667"/>
            <a:ext cx="5083527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l-GR"/>
              <a:t>Kλικ για επεξεργασία του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12" y="2785533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13/7/2020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371600"/>
            <a:ext cx="475488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μια εικόνα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09771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7" name="Group 15"/>
          <p:cNvGrpSpPr>
            <a:grpSpLocks noChangeAspect="1"/>
          </p:cNvGrpSpPr>
          <p:nvPr/>
        </p:nvGrpSpPr>
        <p:grpSpPr bwMode="hidden">
          <a:xfrm>
            <a:off x="282220" y="1679429"/>
            <a:ext cx="11631168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27CE173-6954-4AEE-8295-5C42EFCE1F2B}" type="datetimeFigureOut">
              <a:rPr lang="el-GR" smtClean="0"/>
              <a:pPr/>
              <a:t>13/7/2020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2757" y="2675467"/>
            <a:ext cx="9877777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81141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www.youtube.com/watch?v=yqlbn_nI2w8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2279576" y="548680"/>
            <a:ext cx="7772400" cy="1780108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dirty="0">
                <a:solidFill>
                  <a:schemeClr val="tx1"/>
                </a:solidFill>
              </a:rPr>
              <a:t/>
            </a:r>
            <a:br>
              <a:rPr lang="en-GB" dirty="0">
                <a:solidFill>
                  <a:schemeClr val="tx1"/>
                </a:solidFill>
              </a:rPr>
            </a:br>
            <a:r>
              <a:rPr lang="el-G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Our English Class</a:t>
            </a:r>
            <a:r>
              <a:rPr lang="el-G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l-G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3143672" y="2852936"/>
            <a:ext cx="6400800" cy="1473200"/>
          </a:xfrm>
        </p:spPr>
        <p:txBody>
          <a:bodyPr/>
          <a:lstStyle/>
          <a:p>
            <a:r>
              <a:rPr lang="el-GR" dirty="0">
                <a:solidFill>
                  <a:schemeClr val="tx1"/>
                </a:solidFill>
                <a:ea typeface="ＭＳ Ｐゴシック" pitchFamily="34" charset="-128"/>
              </a:rPr>
              <a:t>Όνομα Εκπαιδευτικού </a:t>
            </a:r>
          </a:p>
          <a:p>
            <a:r>
              <a:rPr lang="el-GR" dirty="0">
                <a:solidFill>
                  <a:schemeClr val="tx1"/>
                </a:solidFill>
                <a:ea typeface="ＭＳ Ｐゴシック" pitchFamily="34" charset="-128"/>
              </a:rPr>
              <a:t>Σχολείο</a:t>
            </a:r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>
              <a:defRPr/>
            </a:pPr>
            <a:r>
              <a:rPr lang="en-US" dirty="0">
                <a:solidFill>
                  <a:srgbClr val="000000">
                    <a:lumMod val="95000"/>
                    <a:lumOff val="5000"/>
                  </a:srgbClr>
                </a:solidFill>
                <a:latin typeface="Candara"/>
              </a:rPr>
              <a:t>English Language</a:t>
            </a:r>
            <a:r>
              <a:rPr lang="el-GR" dirty="0">
                <a:solidFill>
                  <a:srgbClr val="000000">
                    <a:lumMod val="95000"/>
                    <a:lumOff val="5000"/>
                  </a:srgbClr>
                </a:solidFill>
                <a:latin typeface="Candara"/>
              </a:rPr>
              <a:t> -</a:t>
            </a:r>
          </a:p>
        </p:txBody>
      </p:sp>
      <p:pic>
        <p:nvPicPr>
          <p:cNvPr id="6" name="Picture 2" descr="F:\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76320" y="2204864"/>
            <a:ext cx="1475656" cy="273630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36361" y="376636"/>
            <a:ext cx="1164887" cy="1900237"/>
          </a:xfrm>
          <a:prstGeom prst="rect">
            <a:avLst/>
          </a:prstGeom>
          <a:noFill/>
        </p:spPr>
      </p:pic>
      <p:pic>
        <p:nvPicPr>
          <p:cNvPr id="10" name="Content Placeholder 9" descr="A picture containing room&#10;&#10;Description automatically generated">
            <a:extLst>
              <a:ext uri="{FF2B5EF4-FFF2-40B4-BE49-F238E27FC236}">
                <a16:creationId xmlns:a16="http://schemas.microsoft.com/office/drawing/2014/main" xmlns="" id="{94331693-0C31-4AC4-B285-D829E0DA2B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7067" y="1810714"/>
            <a:ext cx="1086935" cy="1900237"/>
          </a:xfrm>
        </p:spPr>
      </p:pic>
      <p:sp>
        <p:nvSpPr>
          <p:cNvPr id="11" name="Speech Bubble: Oval 10">
            <a:extLst>
              <a:ext uri="{FF2B5EF4-FFF2-40B4-BE49-F238E27FC236}">
                <a16:creationId xmlns:a16="http://schemas.microsoft.com/office/drawing/2014/main" xmlns="" id="{035540D5-4D82-45B9-AF7D-C2A853E02EE8}"/>
              </a:ext>
            </a:extLst>
          </p:cNvPr>
          <p:cNvSpPr/>
          <p:nvPr/>
        </p:nvSpPr>
        <p:spPr>
          <a:xfrm>
            <a:off x="2355932" y="1659897"/>
            <a:ext cx="2724538" cy="1670179"/>
          </a:xfrm>
          <a:prstGeom prst="wedgeEllipseCallout">
            <a:avLst>
              <a:gd name="adj1" fmla="val -74563"/>
              <a:gd name="adj2" fmla="val -1579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HELLO!!!!!</a:t>
            </a:r>
            <a:endParaRPr lang="el-GR" dirty="0">
              <a:solidFill>
                <a:schemeClr val="tx1"/>
              </a:solidFill>
            </a:endParaRPr>
          </a:p>
        </p:txBody>
      </p:sp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xmlns="" id="{F5739511-5A16-4A42-B8AF-AC85220599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29276" y="2694044"/>
            <a:ext cx="1086935" cy="1947912"/>
          </a:xfrm>
          <a:prstGeom prst="rect">
            <a:avLst/>
          </a:prstGeom>
        </p:spPr>
      </p:pic>
      <p:sp>
        <p:nvSpPr>
          <p:cNvPr id="14" name="Speech Bubble: Oval 13">
            <a:extLst>
              <a:ext uri="{FF2B5EF4-FFF2-40B4-BE49-F238E27FC236}">
                <a16:creationId xmlns:a16="http://schemas.microsoft.com/office/drawing/2014/main" xmlns="" id="{258A9087-9540-4862-A9E2-DD0E21F87D93}"/>
              </a:ext>
            </a:extLst>
          </p:cNvPr>
          <p:cNvSpPr/>
          <p:nvPr/>
        </p:nvSpPr>
        <p:spPr>
          <a:xfrm>
            <a:off x="4444123" y="3183068"/>
            <a:ext cx="2369976" cy="1549085"/>
          </a:xfrm>
          <a:prstGeom prst="wedgeEllipseCallout">
            <a:avLst>
              <a:gd name="adj1" fmla="val 72756"/>
              <a:gd name="adj2" fmla="val -4015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HI!!!!!!</a:t>
            </a:r>
            <a:endParaRPr lang="el-GR" dirty="0">
              <a:solidFill>
                <a:schemeClr val="tx1"/>
              </a:solidFill>
            </a:endParaRPr>
          </a:p>
        </p:txBody>
      </p:sp>
      <p:pic>
        <p:nvPicPr>
          <p:cNvPr id="16" name="Picture 15" descr="A picture containing computer&#10;&#10;Description automatically generated">
            <a:extLst>
              <a:ext uri="{FF2B5EF4-FFF2-40B4-BE49-F238E27FC236}">
                <a16:creationId xmlns:a16="http://schemas.microsoft.com/office/drawing/2014/main" xmlns="" id="{1146E4BC-3940-48B9-958D-99015CA45B3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3655" y="3825958"/>
            <a:ext cx="2156455" cy="2715938"/>
          </a:xfrm>
          <a:prstGeom prst="rect">
            <a:avLst/>
          </a:prstGeom>
        </p:spPr>
      </p:pic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xmlns="" id="{61AE4F09-4095-42C2-B71A-046C61E69258}"/>
              </a:ext>
            </a:extLst>
          </p:cNvPr>
          <p:cNvSpPr/>
          <p:nvPr/>
        </p:nvSpPr>
        <p:spPr>
          <a:xfrm>
            <a:off x="3813128" y="4855915"/>
            <a:ext cx="2534685" cy="1549085"/>
          </a:xfrm>
          <a:prstGeom prst="wedgeEllipseCallout">
            <a:avLst>
              <a:gd name="adj1" fmla="val -107245"/>
              <a:gd name="adj2" fmla="val -5221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I’ m your English teacher</a:t>
            </a:r>
            <a:endParaRPr lang="el-GR" dirty="0">
              <a:solidFill>
                <a:schemeClr val="tx1"/>
              </a:solidFill>
            </a:endParaRPr>
          </a:p>
        </p:txBody>
      </p:sp>
      <p:pic>
        <p:nvPicPr>
          <p:cNvPr id="19" name="Picture 18" descr="A picture containing room&#10;&#10;Description automatically generated">
            <a:extLst>
              <a:ext uri="{FF2B5EF4-FFF2-40B4-BE49-F238E27FC236}">
                <a16:creationId xmlns:a16="http://schemas.microsoft.com/office/drawing/2014/main" xmlns="" id="{52358638-A7A3-4FBC-A9EF-6E79DFCA48B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16211" y="4581128"/>
            <a:ext cx="3279156" cy="2098660"/>
          </a:xfrm>
          <a:prstGeom prst="rect">
            <a:avLst/>
          </a:prstGeom>
        </p:spPr>
      </p:pic>
      <p:sp>
        <p:nvSpPr>
          <p:cNvPr id="20" name="Speech Bubble: Oval 19">
            <a:extLst>
              <a:ext uri="{FF2B5EF4-FFF2-40B4-BE49-F238E27FC236}">
                <a16:creationId xmlns:a16="http://schemas.microsoft.com/office/drawing/2014/main" xmlns="" id="{44E12BCE-C10D-4244-81CD-CD355DAB8423}"/>
              </a:ext>
            </a:extLst>
          </p:cNvPr>
          <p:cNvSpPr/>
          <p:nvPr/>
        </p:nvSpPr>
        <p:spPr>
          <a:xfrm>
            <a:off x="8504296" y="2694044"/>
            <a:ext cx="2957804" cy="1656184"/>
          </a:xfrm>
          <a:prstGeom prst="wedgeEllipseCallout">
            <a:avLst>
              <a:gd name="adj1" fmla="val 1657"/>
              <a:gd name="adj2" fmla="val 10182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This is your English class</a:t>
            </a:r>
            <a:endParaRPr lang="el-G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7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picture containing computer&#10;&#10;Description automatically generated">
            <a:extLst>
              <a:ext uri="{FF2B5EF4-FFF2-40B4-BE49-F238E27FC236}">
                <a16:creationId xmlns:a16="http://schemas.microsoft.com/office/drawing/2014/main" xmlns="" id="{A98D3CB5-4B5E-4C48-ABFA-5080A9A267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8833" y="3799916"/>
            <a:ext cx="2050285" cy="2582223"/>
          </a:xfrm>
        </p:spPr>
      </p:pic>
      <p:pic>
        <p:nvPicPr>
          <p:cNvPr id="4" name="Picture 2" descr="F:\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36361" y="376636"/>
            <a:ext cx="1164887" cy="1900237"/>
          </a:xfrm>
          <a:prstGeom prst="rect">
            <a:avLst/>
          </a:prstGeom>
          <a:noFill/>
        </p:spPr>
      </p:pic>
      <p:sp>
        <p:nvSpPr>
          <p:cNvPr id="7" name="Speech Bubble: Oval 6">
            <a:extLst>
              <a:ext uri="{FF2B5EF4-FFF2-40B4-BE49-F238E27FC236}">
                <a16:creationId xmlns:a16="http://schemas.microsoft.com/office/drawing/2014/main" xmlns="" id="{C7E37547-003D-4361-B03B-010DC43D4B94}"/>
              </a:ext>
            </a:extLst>
          </p:cNvPr>
          <p:cNvSpPr/>
          <p:nvPr/>
        </p:nvSpPr>
        <p:spPr>
          <a:xfrm>
            <a:off x="1960114" y="1853283"/>
            <a:ext cx="3359020" cy="1735494"/>
          </a:xfrm>
          <a:prstGeom prst="wedgeEllipseCallout">
            <a:avLst>
              <a:gd name="adj1" fmla="val -39072"/>
              <a:gd name="adj2" fmla="val 10206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My name is _________________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>
                <a:solidFill>
                  <a:schemeClr val="tx1"/>
                </a:solidFill>
              </a:rPr>
              <a:t>What’s your name?</a:t>
            </a:r>
            <a:endParaRPr lang="el-GR" dirty="0">
              <a:solidFill>
                <a:schemeClr val="tx1"/>
              </a:solidFill>
            </a:endParaRPr>
          </a:p>
        </p:txBody>
      </p:sp>
      <p:pic>
        <p:nvPicPr>
          <p:cNvPr id="9" name="Picture 8" descr="A picture containing clock&#10;&#10;Description automatically generated">
            <a:extLst>
              <a:ext uri="{FF2B5EF4-FFF2-40B4-BE49-F238E27FC236}">
                <a16:creationId xmlns:a16="http://schemas.microsoft.com/office/drawing/2014/main" xmlns="" id="{2142B7DD-52B9-4975-8E2B-393317E439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6096000" y="4573676"/>
            <a:ext cx="1150722" cy="1808463"/>
          </a:xfrm>
          <a:prstGeom prst="rect">
            <a:avLst/>
          </a:prstGeom>
        </p:spPr>
      </p:pic>
      <p:sp>
        <p:nvSpPr>
          <p:cNvPr id="2" name="Speech Bubble: Oval 1">
            <a:extLst>
              <a:ext uri="{FF2B5EF4-FFF2-40B4-BE49-F238E27FC236}">
                <a16:creationId xmlns:a16="http://schemas.microsoft.com/office/drawing/2014/main" xmlns="" id="{ACFF7958-629B-4BAC-84A6-B8F0FF5EF621}"/>
              </a:ext>
            </a:extLst>
          </p:cNvPr>
          <p:cNvSpPr/>
          <p:nvPr/>
        </p:nvSpPr>
        <p:spPr>
          <a:xfrm>
            <a:off x="4009938" y="4269996"/>
            <a:ext cx="2050285" cy="1283516"/>
          </a:xfrm>
          <a:prstGeom prst="wedgeEllipseCallout">
            <a:avLst>
              <a:gd name="adj1" fmla="val 58544"/>
              <a:gd name="adj2" fmla="val 4485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My name is __________</a:t>
            </a:r>
            <a:endParaRPr lang="el-GR" dirty="0">
              <a:solidFill>
                <a:schemeClr val="tx1"/>
              </a:solidFill>
            </a:endParaRPr>
          </a:p>
        </p:txBody>
      </p:sp>
      <p:pic>
        <p:nvPicPr>
          <p:cNvPr id="5" name="Picture 4" descr="A picture containing room&#10;&#10;Description automatically generated">
            <a:extLst>
              <a:ext uri="{FF2B5EF4-FFF2-40B4-BE49-F238E27FC236}">
                <a16:creationId xmlns:a16="http://schemas.microsoft.com/office/drawing/2014/main" xmlns="" id="{1ED5EED1-3784-4740-94E8-8C743D4378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08924" y="4513454"/>
            <a:ext cx="1669359" cy="1868685"/>
          </a:xfrm>
          <a:prstGeom prst="rect">
            <a:avLst/>
          </a:prstGeom>
        </p:spPr>
      </p:pic>
      <p:sp>
        <p:nvSpPr>
          <p:cNvPr id="8" name="Speech Bubble: Oval 7">
            <a:extLst>
              <a:ext uri="{FF2B5EF4-FFF2-40B4-BE49-F238E27FC236}">
                <a16:creationId xmlns:a16="http://schemas.microsoft.com/office/drawing/2014/main" xmlns="" id="{3D44108F-1F38-418C-A813-7E86A71318DF}"/>
              </a:ext>
            </a:extLst>
          </p:cNvPr>
          <p:cNvSpPr/>
          <p:nvPr/>
        </p:nvSpPr>
        <p:spPr>
          <a:xfrm>
            <a:off x="7860484" y="4110606"/>
            <a:ext cx="1979802" cy="1283516"/>
          </a:xfrm>
          <a:prstGeom prst="wedgeEllipseCallout">
            <a:avLst>
              <a:gd name="adj1" fmla="val 60099"/>
              <a:gd name="adj2" fmla="val 5269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Nice to meet you</a:t>
            </a:r>
            <a:endParaRPr lang="el-GR" dirty="0"/>
          </a:p>
        </p:txBody>
      </p:sp>
      <p:pic>
        <p:nvPicPr>
          <p:cNvPr id="11" name="Picture 10" descr="A picture containing room&#10;&#10;Description automatically generated">
            <a:extLst>
              <a:ext uri="{FF2B5EF4-FFF2-40B4-BE49-F238E27FC236}">
                <a16:creationId xmlns:a16="http://schemas.microsoft.com/office/drawing/2014/main" xmlns="" id="{CB75B2F4-BA2F-482B-B42F-628EF4C063E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18804" y="2594395"/>
            <a:ext cx="1404723" cy="1320440"/>
          </a:xfrm>
          <a:prstGeom prst="rect">
            <a:avLst/>
          </a:prstGeom>
        </p:spPr>
      </p:pic>
      <p:sp>
        <p:nvSpPr>
          <p:cNvPr id="12" name="Speech Bubble: Oval 11">
            <a:extLst>
              <a:ext uri="{FF2B5EF4-FFF2-40B4-BE49-F238E27FC236}">
                <a16:creationId xmlns:a16="http://schemas.microsoft.com/office/drawing/2014/main" xmlns="" id="{AB0B0099-91DF-47E8-9085-BC578ED69235}"/>
              </a:ext>
            </a:extLst>
          </p:cNvPr>
          <p:cNvSpPr/>
          <p:nvPr/>
        </p:nvSpPr>
        <p:spPr>
          <a:xfrm>
            <a:off x="6878972" y="2399251"/>
            <a:ext cx="2315362" cy="1189526"/>
          </a:xfrm>
          <a:prstGeom prst="wedgeEllipseCallout">
            <a:avLst>
              <a:gd name="adj1" fmla="val 81341"/>
              <a:gd name="adj2" fmla="val -802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Good morning!!!!</a:t>
            </a:r>
            <a:endParaRPr lang="el-G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  <p:bldP spid="8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DE7BD736-B981-4340-BC11-9A8977CFC5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2023" y="2188254"/>
            <a:ext cx="3777119" cy="2181551"/>
          </a:xfrm>
        </p:spPr>
      </p:pic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English is everywhere!!!!!</a:t>
            </a:r>
            <a:endParaRPr lang="el-GR" dirty="0"/>
          </a:p>
        </p:txBody>
      </p:sp>
      <p:pic>
        <p:nvPicPr>
          <p:cNvPr id="4" name="Picture 2" descr="F:\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36361" y="376636"/>
            <a:ext cx="1164887" cy="1900237"/>
          </a:xfrm>
          <a:prstGeom prst="rect">
            <a:avLst/>
          </a:prstGeom>
          <a:noFill/>
        </p:spPr>
      </p:pic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xmlns="" id="{79DA1B98-581A-4636-ABA8-F6B80EC1DC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90033" y="2562104"/>
            <a:ext cx="4599944" cy="1487016"/>
          </a:xfrm>
          <a:prstGeom prst="rect">
            <a:avLst/>
          </a:prstGeom>
        </p:spPr>
      </p:pic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xmlns="" id="{CE8084AE-BC63-4BD4-8F37-536B46DCEC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30516" y="4779560"/>
            <a:ext cx="4316096" cy="1556248"/>
          </a:xfrm>
          <a:prstGeom prst="rect">
            <a:avLst/>
          </a:prstGeom>
        </p:spPr>
      </p:pic>
      <p:pic>
        <p:nvPicPr>
          <p:cNvPr id="12" name="Picture 11" descr="A sign on a pole&#10;&#10;Description automatically generated">
            <a:extLst>
              <a:ext uri="{FF2B5EF4-FFF2-40B4-BE49-F238E27FC236}">
                <a16:creationId xmlns:a16="http://schemas.microsoft.com/office/drawing/2014/main" xmlns="" id="{68EF05CA-3A35-41CC-915C-6DF862510A6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46000" y="2469195"/>
            <a:ext cx="2581635" cy="3905795"/>
          </a:xfrm>
          <a:prstGeom prst="rect">
            <a:avLst/>
          </a:prstGeom>
        </p:spPr>
      </p:pic>
      <p:pic>
        <p:nvPicPr>
          <p:cNvPr id="14" name="Picture 13" descr="A close up of a street sign in front of a brick building&#10;&#10;Description automatically generated">
            <a:extLst>
              <a:ext uri="{FF2B5EF4-FFF2-40B4-BE49-F238E27FC236}">
                <a16:creationId xmlns:a16="http://schemas.microsoft.com/office/drawing/2014/main" xmlns="" id="{C691B9BA-D36B-43E2-BFA9-0D79CA4DC69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6950" y="4378603"/>
            <a:ext cx="3866169" cy="19572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close up of a logo&#10;&#10;Description automatically generated">
            <a:extLst>
              <a:ext uri="{FF2B5EF4-FFF2-40B4-BE49-F238E27FC236}">
                <a16:creationId xmlns:a16="http://schemas.microsoft.com/office/drawing/2014/main" xmlns="" id="{28977905-E28F-42E1-8120-E204371540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759" y="2010545"/>
            <a:ext cx="4683518" cy="3119223"/>
          </a:xfrm>
        </p:spPr>
      </p:pic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English is everywhere!!!!!</a:t>
            </a:r>
            <a:endParaRPr lang="el-GR" dirty="0"/>
          </a:p>
        </p:txBody>
      </p:sp>
      <p:pic>
        <p:nvPicPr>
          <p:cNvPr id="4" name="Picture 2" descr="F:\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36361" y="376636"/>
            <a:ext cx="1164887" cy="1900237"/>
          </a:xfrm>
          <a:prstGeom prst="rect">
            <a:avLst/>
          </a:prstGeom>
          <a:noFill/>
        </p:spPr>
      </p:pic>
      <p:pic>
        <p:nvPicPr>
          <p:cNvPr id="8" name="Picture 7" descr="A stop sign&#10;&#10;Description automatically generated">
            <a:extLst>
              <a:ext uri="{FF2B5EF4-FFF2-40B4-BE49-F238E27FC236}">
                <a16:creationId xmlns:a16="http://schemas.microsoft.com/office/drawing/2014/main" xmlns="" id="{687BB142-DBA5-463A-8034-B632B2CEE5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93617" y="3202671"/>
            <a:ext cx="2514951" cy="2734057"/>
          </a:xfrm>
          <a:prstGeom prst="rect">
            <a:avLst/>
          </a:prstGeom>
        </p:spPr>
      </p:pic>
      <p:pic>
        <p:nvPicPr>
          <p:cNvPr id="10" name="Picture 9" descr="A sign in front of a building&#10;&#10;Description automatically generated">
            <a:extLst>
              <a:ext uri="{FF2B5EF4-FFF2-40B4-BE49-F238E27FC236}">
                <a16:creationId xmlns:a16="http://schemas.microsoft.com/office/drawing/2014/main" xmlns="" id="{9758EE39-9BA3-45DE-B4CD-BE72030F9D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3489" y="4838731"/>
            <a:ext cx="4182059" cy="1705213"/>
          </a:xfrm>
          <a:prstGeom prst="rect">
            <a:avLst/>
          </a:prstGeom>
        </p:spPr>
      </p:pic>
      <p:pic>
        <p:nvPicPr>
          <p:cNvPr id="14" name="Picture 13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xmlns="" id="{EAF2586B-6B79-4EA6-8334-16D338DDE15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34731" y="3490582"/>
            <a:ext cx="3682766" cy="26249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English is everywhere!!!!!</a:t>
            </a:r>
            <a:endParaRPr lang="el-GR" dirty="0"/>
          </a:p>
        </p:txBody>
      </p:sp>
      <p:pic>
        <p:nvPicPr>
          <p:cNvPr id="4" name="Picture 2" descr="F:\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36361" y="376636"/>
            <a:ext cx="1164887" cy="1900237"/>
          </a:xfrm>
          <a:prstGeom prst="rect">
            <a:avLst/>
          </a:prstGeom>
          <a:noFill/>
        </p:spPr>
      </p:pic>
      <p:pic>
        <p:nvPicPr>
          <p:cNvPr id="10" name="Picture 9" descr="A sign on the side of a tree&#10;&#10;Description automatically generated">
            <a:extLst>
              <a:ext uri="{FF2B5EF4-FFF2-40B4-BE49-F238E27FC236}">
                <a16:creationId xmlns:a16="http://schemas.microsoft.com/office/drawing/2014/main" xmlns="" id="{827E90A4-84B8-45C5-8A83-EF170C67C0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16242" y="2741841"/>
            <a:ext cx="4904765" cy="3678574"/>
          </a:xfrm>
          <a:prstGeom prst="rect">
            <a:avLst/>
          </a:prstGeom>
        </p:spPr>
      </p:pic>
      <p:sp>
        <p:nvSpPr>
          <p:cNvPr id="6" name="5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2052" name="Picture 4" descr="Supermarket clipart. Free download transparent .PNG | Creazill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1217" y="2123267"/>
            <a:ext cx="3188684" cy="3053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6BDAEE16-B9FA-4865-B430-E8EEFF9D47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2757" y="2734811"/>
            <a:ext cx="9877777" cy="3959604"/>
          </a:xfrm>
        </p:spPr>
        <p:txBody>
          <a:bodyPr/>
          <a:lstStyle/>
          <a:p>
            <a:r>
              <a:rPr lang="en-US" u="sng" dirty="0">
                <a:solidFill>
                  <a:srgbClr val="0563C1"/>
                </a:solidFill>
                <a:latin typeface="Arial Unicode MS" panose="020B0604020202020204" pitchFamily="34" charset="-128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https://www.youtube.com/watch?v=yqlbn_nI2w8</a:t>
            </a:r>
            <a:r>
              <a:rPr lang="en-US" dirty="0">
                <a:latin typeface="Arial Unicode MS" panose="020B0604020202020204" pitchFamily="34" charset="-128"/>
              </a:rPr>
              <a:t> </a:t>
            </a:r>
            <a:endParaRPr lang="el-GR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3822B83E-6922-42AD-83CC-D0C4BFF3B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</a:t>
            </a:r>
            <a:r>
              <a:rPr lang="en-US"/>
              <a:t>your name? </a:t>
            </a:r>
            <a:endParaRPr lang="el-G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025CA2E-2D46-4484-9026-D1281351196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412864" y="338328"/>
            <a:ext cx="1164437" cy="1902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01352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4Engl">
  <a:themeElements>
    <a:clrScheme name="Custom 20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DD7310"/>
      </a:accent1>
      <a:accent2>
        <a:srgbClr val="DE7310"/>
      </a:accent2>
      <a:accent3>
        <a:srgbClr val="DD7310"/>
      </a:accent3>
      <a:accent4>
        <a:srgbClr val="DE7310"/>
      </a:accent4>
      <a:accent5>
        <a:srgbClr val="DE7310"/>
      </a:accent5>
      <a:accent6>
        <a:srgbClr val="F79646"/>
      </a:accent6>
      <a:hlink>
        <a:srgbClr val="0000FF"/>
      </a:hlink>
      <a:folHlink>
        <a:srgbClr val="800080"/>
      </a:folHlink>
    </a:clrScheme>
    <a:fontScheme name="Κυματομορφή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Κυματομορφή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heme4Engl" id="{B9E6B13B-6663-B146-AD5A-4684454FFBA1}" vid="{18BA6875-0D4B-044C-8973-E7A4D374969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</TotalTime>
  <Words>59</Words>
  <Application>Microsoft Office PowerPoint</Application>
  <PresentationFormat>Προσαρμογή</PresentationFormat>
  <Paragraphs>19</Paragraphs>
  <Slides>7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8" baseType="lpstr">
      <vt:lpstr>Theme4Engl</vt:lpstr>
      <vt:lpstr>  Our English Class </vt:lpstr>
      <vt:lpstr>Διαφάνεια 2</vt:lpstr>
      <vt:lpstr>Διαφάνεια 3</vt:lpstr>
      <vt:lpstr>English is everywhere!!!!!</vt:lpstr>
      <vt:lpstr>English is everywhere!!!!!</vt:lpstr>
      <vt:lpstr>English is everywhere!!!!!</vt:lpstr>
      <vt:lpstr>What’s your name?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Our English Class</dc:title>
  <dc:creator>Charalampos Ntonis</dc:creator>
  <cp:lastModifiedBy>maria priovolou</cp:lastModifiedBy>
  <cp:revision>14</cp:revision>
  <dcterms:created xsi:type="dcterms:W3CDTF">2020-07-09T14:46:23Z</dcterms:created>
  <dcterms:modified xsi:type="dcterms:W3CDTF">2020-07-13T10:07:00Z</dcterms:modified>
</cp:coreProperties>
</file>