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1" r:id="rId2"/>
    <p:sldId id="263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866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400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42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70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093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52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5814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05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196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21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77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E173-6954-4AEE-8295-5C42EFCE1F2B}" type="datetimeFigureOut">
              <a:rPr lang="el-GR" smtClean="0"/>
              <a:pPr/>
              <a:t>13/7/2020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1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yqlbn_nI2w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79576" y="548680"/>
            <a:ext cx="7772400" cy="17801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English Class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43672" y="2852936"/>
            <a:ext cx="6400800" cy="147320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ndara"/>
              </a:rPr>
              <a:t>English Language</a:t>
            </a:r>
            <a:r>
              <a:rPr lang="el-GR" dirty="0">
                <a:solidFill>
                  <a:srgbClr val="000000">
                    <a:lumMod val="95000"/>
                    <a:lumOff val="5000"/>
                  </a:srgbClr>
                </a:solidFill>
                <a:latin typeface="Candara"/>
              </a:rPr>
              <a:t> -</a:t>
            </a:r>
          </a:p>
        </p:txBody>
      </p:sp>
      <p:pic>
        <p:nvPicPr>
          <p:cNvPr id="6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2204864"/>
            <a:ext cx="1475656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1" y="376636"/>
            <a:ext cx="1164887" cy="1900237"/>
          </a:xfrm>
          <a:prstGeom prst="rect">
            <a:avLst/>
          </a:prstGeom>
          <a:noFill/>
        </p:spPr>
      </p:pic>
      <p:pic>
        <p:nvPicPr>
          <p:cNvPr id="10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94331693-0C31-4AC4-B285-D829E0DA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67" y="1810714"/>
            <a:ext cx="1086935" cy="1900237"/>
          </a:xfr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035540D5-4D82-45B9-AF7D-C2A853E02EE8}"/>
              </a:ext>
            </a:extLst>
          </p:cNvPr>
          <p:cNvSpPr/>
          <p:nvPr/>
        </p:nvSpPr>
        <p:spPr>
          <a:xfrm>
            <a:off x="2355932" y="1659897"/>
            <a:ext cx="2724538" cy="1670179"/>
          </a:xfrm>
          <a:prstGeom prst="wedgeEllipseCallout">
            <a:avLst>
              <a:gd name="adj1" fmla="val -74563"/>
              <a:gd name="adj2" fmla="val -157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HELLO!!!!!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5739511-5A16-4A42-B8AF-AC8522059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9276" y="2694044"/>
            <a:ext cx="1086935" cy="194791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258A9087-9540-4862-A9E2-DD0E21F87D93}"/>
              </a:ext>
            </a:extLst>
          </p:cNvPr>
          <p:cNvSpPr/>
          <p:nvPr/>
        </p:nvSpPr>
        <p:spPr>
          <a:xfrm>
            <a:off x="4444123" y="3183068"/>
            <a:ext cx="2369976" cy="1549085"/>
          </a:xfrm>
          <a:prstGeom prst="wedgeEllipseCallout">
            <a:avLst>
              <a:gd name="adj1" fmla="val 72756"/>
              <a:gd name="adj2" fmla="val -40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HI!!!!!!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6" name="Picture 15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1146E4BC-3940-48B9-958D-99015CA45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655" y="3825958"/>
            <a:ext cx="2156455" cy="2715938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61AE4F09-4095-42C2-B71A-046C61E69258}"/>
              </a:ext>
            </a:extLst>
          </p:cNvPr>
          <p:cNvSpPr/>
          <p:nvPr/>
        </p:nvSpPr>
        <p:spPr>
          <a:xfrm>
            <a:off x="3813128" y="4855915"/>
            <a:ext cx="2534685" cy="1549085"/>
          </a:xfrm>
          <a:prstGeom prst="wedgeEllipseCallout">
            <a:avLst>
              <a:gd name="adj1" fmla="val -107245"/>
              <a:gd name="adj2" fmla="val -522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 m your English teacher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9" name="Picture 18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52358638-A7A3-4FBC-A9EF-6E79DFCA4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211" y="4581128"/>
            <a:ext cx="3279156" cy="2098660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44E12BCE-C10D-4244-81CD-CD355DAB8423}"/>
              </a:ext>
            </a:extLst>
          </p:cNvPr>
          <p:cNvSpPr/>
          <p:nvPr/>
        </p:nvSpPr>
        <p:spPr>
          <a:xfrm>
            <a:off x="8504296" y="2694044"/>
            <a:ext cx="2957804" cy="1656184"/>
          </a:xfrm>
          <a:prstGeom prst="wedgeEllipseCallout">
            <a:avLst>
              <a:gd name="adj1" fmla="val 1657"/>
              <a:gd name="adj2" fmla="val 1018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your English class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A98D3CB5-4B5E-4C48-ABFA-5080A9A2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33" y="3799916"/>
            <a:ext cx="2050285" cy="2582223"/>
          </a:xfrm>
        </p:spPr>
      </p:pic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1" y="376636"/>
            <a:ext cx="1164887" cy="1900237"/>
          </a:xfrm>
          <a:prstGeom prst="rect">
            <a:avLst/>
          </a:prstGeom>
          <a:noFill/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C7E37547-003D-4361-B03B-010DC43D4B94}"/>
              </a:ext>
            </a:extLst>
          </p:cNvPr>
          <p:cNvSpPr/>
          <p:nvPr/>
        </p:nvSpPr>
        <p:spPr>
          <a:xfrm>
            <a:off x="1960114" y="1853283"/>
            <a:ext cx="3359020" cy="1735494"/>
          </a:xfrm>
          <a:prstGeom prst="wedgeEllipseCallout">
            <a:avLst>
              <a:gd name="adj1" fmla="val -39072"/>
              <a:gd name="adj2" fmla="val 1020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name is _________________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What’s your name?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2142B7DD-52B9-4975-8E2B-393317E43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96000" y="4573676"/>
            <a:ext cx="1150722" cy="1808463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ACFF7958-629B-4BAC-84A6-B8F0FF5EF621}"/>
              </a:ext>
            </a:extLst>
          </p:cNvPr>
          <p:cNvSpPr/>
          <p:nvPr/>
        </p:nvSpPr>
        <p:spPr>
          <a:xfrm>
            <a:off x="4009938" y="4269996"/>
            <a:ext cx="2050285" cy="1283516"/>
          </a:xfrm>
          <a:prstGeom prst="wedgeEllipseCallout">
            <a:avLst>
              <a:gd name="adj1" fmla="val 58544"/>
              <a:gd name="adj2" fmla="val 448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My name is __________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1ED5EED1-3784-4740-94E8-8C743D437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8924" y="4513454"/>
            <a:ext cx="1669359" cy="186868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3D44108F-1F38-418C-A813-7E86A71318DF}"/>
              </a:ext>
            </a:extLst>
          </p:cNvPr>
          <p:cNvSpPr/>
          <p:nvPr/>
        </p:nvSpPr>
        <p:spPr>
          <a:xfrm>
            <a:off x="7860484" y="4110606"/>
            <a:ext cx="1979802" cy="1283516"/>
          </a:xfrm>
          <a:prstGeom prst="wedgeEllipseCallout">
            <a:avLst>
              <a:gd name="adj1" fmla="val 60099"/>
              <a:gd name="adj2" fmla="val 52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Nice to meet you</a:t>
            </a:r>
            <a:endParaRPr lang="el-GR" dirty="0"/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CB75B2F4-BA2F-482B-B42F-628EF4C0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8804" y="2594395"/>
            <a:ext cx="1404723" cy="1320440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AB0B0099-91DF-47E8-9085-BC578ED69235}"/>
              </a:ext>
            </a:extLst>
          </p:cNvPr>
          <p:cNvSpPr/>
          <p:nvPr/>
        </p:nvSpPr>
        <p:spPr>
          <a:xfrm>
            <a:off x="6878972" y="2399251"/>
            <a:ext cx="2315362" cy="1189526"/>
          </a:xfrm>
          <a:prstGeom prst="wedgeEllipseCallout">
            <a:avLst>
              <a:gd name="adj1" fmla="val 81341"/>
              <a:gd name="adj2" fmla="val -80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Good morning!!!!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E7BD736-B981-4340-BC11-9A8977CF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023" y="2188254"/>
            <a:ext cx="3777119" cy="2181551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is everywhere!!!!!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1" y="376636"/>
            <a:ext cx="1164887" cy="1900237"/>
          </a:xfrm>
          <a:prstGeom prst="rect">
            <a:avLst/>
          </a:prstGeom>
          <a:noFill/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9DA1B98-581A-4636-ABA8-F6B80EC1D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033" y="2562104"/>
            <a:ext cx="4599944" cy="1487016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E8084AE-BC63-4BD4-8F37-536B46DCE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0516" y="4779560"/>
            <a:ext cx="4316096" cy="1556248"/>
          </a:xfrm>
          <a:prstGeom prst="rect">
            <a:avLst/>
          </a:prstGeom>
        </p:spPr>
      </p:pic>
      <p:pic>
        <p:nvPicPr>
          <p:cNvPr id="12" name="Picture 11" descr="A sign on a pole&#10;&#10;Description automatically generated">
            <a:extLst>
              <a:ext uri="{FF2B5EF4-FFF2-40B4-BE49-F238E27FC236}">
                <a16:creationId xmlns:a16="http://schemas.microsoft.com/office/drawing/2014/main" xmlns="" id="{68EF05CA-3A35-41CC-915C-6DF862510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000" y="2469195"/>
            <a:ext cx="2581635" cy="3905795"/>
          </a:xfrm>
          <a:prstGeom prst="rect">
            <a:avLst/>
          </a:prstGeom>
        </p:spPr>
      </p:pic>
      <p:pic>
        <p:nvPicPr>
          <p:cNvPr id="14" name="Picture 13" descr="A close up of a street sign in front of a brick building&#10;&#10;Description automatically generated">
            <a:extLst>
              <a:ext uri="{FF2B5EF4-FFF2-40B4-BE49-F238E27FC236}">
                <a16:creationId xmlns:a16="http://schemas.microsoft.com/office/drawing/2014/main" xmlns="" id="{C691B9BA-D36B-43E2-BFA9-0D79CA4DC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50" y="4378603"/>
            <a:ext cx="3866169" cy="195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8977905-E28F-42E1-8120-E20437154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59" y="2010545"/>
            <a:ext cx="4683518" cy="3119223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is everywhere!!!!!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1" y="376636"/>
            <a:ext cx="1164887" cy="1900237"/>
          </a:xfrm>
          <a:prstGeom prst="rect">
            <a:avLst/>
          </a:prstGeom>
          <a:noFill/>
        </p:spPr>
      </p:pic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xmlns="" id="{687BB142-DBA5-463A-8034-B632B2CEE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3617" y="3202671"/>
            <a:ext cx="2514951" cy="2734057"/>
          </a:xfrm>
          <a:prstGeom prst="rect">
            <a:avLst/>
          </a:prstGeom>
        </p:spPr>
      </p:pic>
      <p:pic>
        <p:nvPicPr>
          <p:cNvPr id="10" name="Picture 9" descr="A sign in front of a building&#10;&#10;Description automatically generated">
            <a:extLst>
              <a:ext uri="{FF2B5EF4-FFF2-40B4-BE49-F238E27FC236}">
                <a16:creationId xmlns:a16="http://schemas.microsoft.com/office/drawing/2014/main" xmlns="" id="{9758EE39-9BA3-45DE-B4CD-BE72030F9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89" y="4838731"/>
            <a:ext cx="4182059" cy="1705213"/>
          </a:xfrm>
          <a:prstGeom prst="rect">
            <a:avLst/>
          </a:prstGeom>
        </p:spPr>
      </p:pic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xmlns="" id="{EAF2586B-6B79-4EA6-8334-16D338DDE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4731" y="3490582"/>
            <a:ext cx="3682766" cy="2624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is everywhere!!!!!</a:t>
            </a:r>
            <a:endParaRPr lang="el-GR" dirty="0"/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1" y="376636"/>
            <a:ext cx="1164887" cy="1900237"/>
          </a:xfrm>
          <a:prstGeom prst="rect">
            <a:avLst/>
          </a:prstGeom>
          <a:noFill/>
        </p:spPr>
      </p:pic>
      <p:pic>
        <p:nvPicPr>
          <p:cNvPr id="10" name="Picture 9" descr="A sign on the side of a tree&#10;&#10;Description automatically generated">
            <a:extLst>
              <a:ext uri="{FF2B5EF4-FFF2-40B4-BE49-F238E27FC236}">
                <a16:creationId xmlns:a16="http://schemas.microsoft.com/office/drawing/2014/main" xmlns="" id="{827E90A4-84B8-45C5-8A83-EF170C67C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242" y="2741841"/>
            <a:ext cx="4904765" cy="3678574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2" name="Picture 4" descr="Supermarket clipart. Free download transparent .PNG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1217" y="2123267"/>
            <a:ext cx="3188684" cy="305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BDAEE16-B9FA-4865-B430-E8EEFF9D4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757" y="2734811"/>
            <a:ext cx="9877777" cy="3959604"/>
          </a:xfrm>
        </p:spPr>
        <p:txBody>
          <a:bodyPr/>
          <a:lstStyle/>
          <a:p>
            <a:r>
              <a:rPr lang="en-US" u="sng" dirty="0">
                <a:solidFill>
                  <a:srgbClr val="0563C1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https://www.youtube.com/watch?v=yqlbn_nI2w8</a:t>
            </a:r>
            <a:r>
              <a:rPr lang="en-US" dirty="0">
                <a:latin typeface="Arial Unicode MS" panose="020B0604020202020204" pitchFamily="34" charset="-128"/>
              </a:rPr>
              <a:t> </a:t>
            </a:r>
            <a:endParaRPr lang="el-G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822B83E-6922-42AD-83CC-D0C4BFF3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/>
              <a:t>your name? 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25CA2E-2D46-4484-9026-D128135119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2864" y="338328"/>
            <a:ext cx="116443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3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Engl" id="{B9E6B13B-6663-B146-AD5A-4684454FFBA1}" vid="{18BA6875-0D4B-044C-8973-E7A4D37496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59</Words>
  <Application>Microsoft Office PowerPoint</Application>
  <PresentationFormat>Προσαρμογή</PresentationFormat>
  <Paragraphs>19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Theme4Engl</vt:lpstr>
      <vt:lpstr>  Our English Class </vt:lpstr>
      <vt:lpstr>Διαφάνεια 2</vt:lpstr>
      <vt:lpstr>Διαφάνεια 3</vt:lpstr>
      <vt:lpstr>English is everywhere!!!!!</vt:lpstr>
      <vt:lpstr>English is everywhere!!!!!</vt:lpstr>
      <vt:lpstr>English is everywhere!!!!!</vt:lpstr>
      <vt:lpstr>What’s your name?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English Class</dc:title>
  <dc:creator>Charalampos Ntonis</dc:creator>
  <cp:lastModifiedBy>maria priovolou</cp:lastModifiedBy>
  <cp:revision>14</cp:revision>
  <dcterms:created xsi:type="dcterms:W3CDTF">2020-07-09T14:46:23Z</dcterms:created>
  <dcterms:modified xsi:type="dcterms:W3CDTF">2020-07-13T10:07:00Z</dcterms:modified>
</cp:coreProperties>
</file>