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83" r:id="rId3"/>
    <p:sldId id="287" r:id="rId4"/>
    <p:sldId id="289" r:id="rId5"/>
    <p:sldId id="290" r:id="rId6"/>
    <p:sldId id="29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44E5"/>
    <a:srgbClr val="DDDD85"/>
    <a:srgbClr val="FFD3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3973" autoAdjust="0"/>
  </p:normalViewPr>
  <p:slideViewPr>
    <p:cSldViewPr>
      <p:cViewPr varScale="1">
        <p:scale>
          <a:sx n="70" d="100"/>
          <a:sy n="70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2FC18-CF34-40E0-B448-FB0CF8F3DAE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3240B1-4B44-481E-834D-33653A1781E2}">
      <dgm:prSet phldrT="[Κείμενο]"/>
      <dgm:spPr/>
      <dgm:t>
        <a:bodyPr/>
        <a:lstStyle/>
        <a:p>
          <a:r>
            <a:rPr lang="en-GB" dirty="0" smtClean="0"/>
            <a:t>3500 BC</a:t>
          </a:r>
          <a:endParaRPr lang="en-GB" dirty="0"/>
        </a:p>
      </dgm:t>
    </dgm:pt>
    <dgm:pt modelId="{C3B086DC-316C-4C92-86DD-0630008C6CE6}" type="parTrans" cxnId="{EA7E456C-FEFC-42AE-93B6-0051D5D1B08D}">
      <dgm:prSet/>
      <dgm:spPr/>
      <dgm:t>
        <a:bodyPr/>
        <a:lstStyle/>
        <a:p>
          <a:endParaRPr lang="en-GB"/>
        </a:p>
      </dgm:t>
    </dgm:pt>
    <dgm:pt modelId="{D0C62E8C-61E4-419A-B999-A1D050CED35D}" type="sibTrans" cxnId="{EA7E456C-FEFC-42AE-93B6-0051D5D1B08D}">
      <dgm:prSet/>
      <dgm:spPr/>
      <dgm:t>
        <a:bodyPr/>
        <a:lstStyle/>
        <a:p>
          <a:endParaRPr lang="en-GB"/>
        </a:p>
      </dgm:t>
    </dgm:pt>
    <dgm:pt modelId="{38432084-8422-4B2B-B84C-78763292D79C}">
      <dgm:prSet phldrT="[Κείμενο]" custT="1"/>
      <dgm:spPr/>
      <dgm:t>
        <a:bodyPr/>
        <a:lstStyle/>
        <a:p>
          <a:r>
            <a:rPr lang="en-GB" sz="2500" dirty="0" smtClean="0"/>
            <a:t>Wheeled carts are invented</a:t>
          </a:r>
          <a:endParaRPr lang="en-GB" sz="2500" dirty="0"/>
        </a:p>
      </dgm:t>
    </dgm:pt>
    <dgm:pt modelId="{B19BABAA-7672-4352-BE71-D65A37D820F8}" type="parTrans" cxnId="{43B9330E-DD3B-447D-A594-47D153BE7A51}">
      <dgm:prSet/>
      <dgm:spPr/>
      <dgm:t>
        <a:bodyPr/>
        <a:lstStyle/>
        <a:p>
          <a:endParaRPr lang="en-GB"/>
        </a:p>
      </dgm:t>
    </dgm:pt>
    <dgm:pt modelId="{9F454D7A-6F1C-423F-A354-8B5016BE45F6}" type="sibTrans" cxnId="{43B9330E-DD3B-447D-A594-47D153BE7A51}">
      <dgm:prSet/>
      <dgm:spPr/>
      <dgm:t>
        <a:bodyPr/>
        <a:lstStyle/>
        <a:p>
          <a:endParaRPr lang="en-GB"/>
        </a:p>
      </dgm:t>
    </dgm:pt>
    <dgm:pt modelId="{B7C52D60-5233-4C4B-B7DF-60B5B61B6C79}">
      <dgm:prSet phldrT="[Κείμενο]"/>
      <dgm:spPr/>
      <dgm:t>
        <a:bodyPr/>
        <a:lstStyle/>
        <a:p>
          <a:r>
            <a:rPr lang="en-GB" dirty="0" smtClean="0"/>
            <a:t>1492</a:t>
          </a:r>
          <a:endParaRPr lang="en-GB" dirty="0"/>
        </a:p>
      </dgm:t>
    </dgm:pt>
    <dgm:pt modelId="{9F7B944A-87AA-497B-A61F-CF5679BFD9C3}" type="parTrans" cxnId="{C8716D2A-4A5C-423B-B797-B1C95D9C26D6}">
      <dgm:prSet/>
      <dgm:spPr/>
      <dgm:t>
        <a:bodyPr/>
        <a:lstStyle/>
        <a:p>
          <a:endParaRPr lang="en-GB"/>
        </a:p>
      </dgm:t>
    </dgm:pt>
    <dgm:pt modelId="{CB8F7CBB-5865-486E-91FB-CFC2AF2183C4}" type="sibTrans" cxnId="{C8716D2A-4A5C-423B-B797-B1C95D9C26D6}">
      <dgm:prSet/>
      <dgm:spPr/>
      <dgm:t>
        <a:bodyPr/>
        <a:lstStyle/>
        <a:p>
          <a:endParaRPr lang="en-GB"/>
        </a:p>
      </dgm:t>
    </dgm:pt>
    <dgm:pt modelId="{DB9FFE09-56DB-4CCE-8083-4D1D43B84015}">
      <dgm:prSet phldrT="[Κείμενο]"/>
      <dgm:spPr/>
      <dgm:t>
        <a:bodyPr/>
        <a:lstStyle/>
        <a:p>
          <a:r>
            <a:rPr lang="fr-FR" dirty="0" smtClean="0"/>
            <a:t>Leonardo da Vinci designs a flying machine</a:t>
          </a:r>
          <a:endParaRPr lang="en-GB" dirty="0"/>
        </a:p>
      </dgm:t>
    </dgm:pt>
    <dgm:pt modelId="{B485E61E-7BEB-4472-A331-7CAA2E95535D}" type="parTrans" cxnId="{2883DCC3-320C-4316-BC97-C3F9FF127D1E}">
      <dgm:prSet/>
      <dgm:spPr/>
      <dgm:t>
        <a:bodyPr/>
        <a:lstStyle/>
        <a:p>
          <a:endParaRPr lang="en-GB"/>
        </a:p>
      </dgm:t>
    </dgm:pt>
    <dgm:pt modelId="{B686F0E1-919A-440C-A126-88C4A6CD4E4D}" type="sibTrans" cxnId="{2883DCC3-320C-4316-BC97-C3F9FF127D1E}">
      <dgm:prSet/>
      <dgm:spPr/>
      <dgm:t>
        <a:bodyPr/>
        <a:lstStyle/>
        <a:p>
          <a:endParaRPr lang="en-GB"/>
        </a:p>
      </dgm:t>
    </dgm:pt>
    <dgm:pt modelId="{DAF0C41B-29FC-4E0F-89C4-BB2A53D13497}">
      <dgm:prSet phldrT="[Κείμενο]"/>
      <dgm:spPr/>
      <dgm:t>
        <a:bodyPr/>
        <a:lstStyle/>
        <a:p>
          <a:r>
            <a:rPr lang="en-GB" dirty="0" smtClean="0"/>
            <a:t>1769</a:t>
          </a:r>
          <a:endParaRPr lang="en-GB" dirty="0"/>
        </a:p>
      </dgm:t>
    </dgm:pt>
    <dgm:pt modelId="{CC1B9A61-961B-48C6-9B32-DC02359F114D}" type="parTrans" cxnId="{5AFD3AAE-8740-44FE-B617-4D81C2790FD4}">
      <dgm:prSet/>
      <dgm:spPr/>
      <dgm:t>
        <a:bodyPr/>
        <a:lstStyle/>
        <a:p>
          <a:endParaRPr lang="en-GB"/>
        </a:p>
      </dgm:t>
    </dgm:pt>
    <dgm:pt modelId="{162E20CA-4855-4AB9-B7AB-06E7249BD6CE}" type="sibTrans" cxnId="{5AFD3AAE-8740-44FE-B617-4D81C2790FD4}">
      <dgm:prSet/>
      <dgm:spPr/>
      <dgm:t>
        <a:bodyPr/>
        <a:lstStyle/>
        <a:p>
          <a:endParaRPr lang="en-GB"/>
        </a:p>
      </dgm:t>
    </dgm:pt>
    <dgm:pt modelId="{1E764DF0-0B54-46D4-B021-D1BBD71E922B}">
      <dgm:prSet phldrT="[Κείμενο]"/>
      <dgm:spPr/>
      <dgm:t>
        <a:bodyPr/>
        <a:lstStyle/>
        <a:p>
          <a:r>
            <a:rPr lang="en-US" dirty="0" smtClean="0"/>
            <a:t>First self-propelled road vehicle invented by Nicolas Joseph </a:t>
          </a:r>
          <a:r>
            <a:rPr lang="en-US" dirty="0" err="1" smtClean="0"/>
            <a:t>Cugnot</a:t>
          </a:r>
          <a:endParaRPr lang="en-GB" dirty="0"/>
        </a:p>
      </dgm:t>
    </dgm:pt>
    <dgm:pt modelId="{8489970F-EA6C-464E-8E2B-A89ACD6B291E}" type="parTrans" cxnId="{662CD0CE-1676-4142-B94C-0D3EDAE74E3A}">
      <dgm:prSet/>
      <dgm:spPr/>
      <dgm:t>
        <a:bodyPr/>
        <a:lstStyle/>
        <a:p>
          <a:endParaRPr lang="en-GB"/>
        </a:p>
      </dgm:t>
    </dgm:pt>
    <dgm:pt modelId="{13019EA2-570E-4F48-9AD5-C2F583C4CCED}" type="sibTrans" cxnId="{662CD0CE-1676-4142-B94C-0D3EDAE74E3A}">
      <dgm:prSet/>
      <dgm:spPr/>
      <dgm:t>
        <a:bodyPr/>
        <a:lstStyle/>
        <a:p>
          <a:endParaRPr lang="en-GB"/>
        </a:p>
      </dgm:t>
    </dgm:pt>
    <dgm:pt modelId="{08CAD284-679D-4ED3-BE1E-66D7CD7129B3}" type="pres">
      <dgm:prSet presAssocID="{6D32FC18-CF34-40E0-B448-FB0CF8F3DA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D3560DF-BEF0-46C3-9CB1-8A736FD9BE41}" type="pres">
      <dgm:prSet presAssocID="{943240B1-4B44-481E-834D-33653A1781E2}" presName="composite" presStyleCnt="0"/>
      <dgm:spPr/>
    </dgm:pt>
    <dgm:pt modelId="{2B50BC83-EE5C-4428-A462-2F824CD92B79}" type="pres">
      <dgm:prSet presAssocID="{943240B1-4B44-481E-834D-33653A1781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81439F-1106-474F-A301-9F9A3EF44598}" type="pres">
      <dgm:prSet presAssocID="{943240B1-4B44-481E-834D-33653A1781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796601-5DE0-48C2-91C4-5291A271E369}" type="pres">
      <dgm:prSet presAssocID="{D0C62E8C-61E4-419A-B999-A1D050CED35D}" presName="sp" presStyleCnt="0"/>
      <dgm:spPr/>
    </dgm:pt>
    <dgm:pt modelId="{0BCB235B-5F4C-455B-ACBE-B7CE151DF4AD}" type="pres">
      <dgm:prSet presAssocID="{B7C52D60-5233-4C4B-B7DF-60B5B61B6C79}" presName="composite" presStyleCnt="0"/>
      <dgm:spPr/>
    </dgm:pt>
    <dgm:pt modelId="{8BCA257E-3AF6-487E-B8BF-4A49B3B5F327}" type="pres">
      <dgm:prSet presAssocID="{B7C52D60-5233-4C4B-B7DF-60B5B61B6C7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AA6B83-E157-4C91-B91A-67F5EDC31EED}" type="pres">
      <dgm:prSet presAssocID="{B7C52D60-5233-4C4B-B7DF-60B5B61B6C7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64F090-4431-41D0-8A18-E1FADE92E3BF}" type="pres">
      <dgm:prSet presAssocID="{CB8F7CBB-5865-486E-91FB-CFC2AF2183C4}" presName="sp" presStyleCnt="0"/>
      <dgm:spPr/>
    </dgm:pt>
    <dgm:pt modelId="{24DD6F8F-75FC-4E73-AAED-AA10E0BF6726}" type="pres">
      <dgm:prSet presAssocID="{DAF0C41B-29FC-4E0F-89C4-BB2A53D13497}" presName="composite" presStyleCnt="0"/>
      <dgm:spPr/>
    </dgm:pt>
    <dgm:pt modelId="{B81A31EB-68AB-4EE9-B53E-1A6F5FF436AC}" type="pres">
      <dgm:prSet presAssocID="{DAF0C41B-29FC-4E0F-89C4-BB2A53D134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CBB877-6B5E-49DC-95A0-14483A0624C0}" type="pres">
      <dgm:prSet presAssocID="{DAF0C41B-29FC-4E0F-89C4-BB2A53D1349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716D2A-4A5C-423B-B797-B1C95D9C26D6}" srcId="{6D32FC18-CF34-40E0-B448-FB0CF8F3DAED}" destId="{B7C52D60-5233-4C4B-B7DF-60B5B61B6C79}" srcOrd="1" destOrd="0" parTransId="{9F7B944A-87AA-497B-A61F-CF5679BFD9C3}" sibTransId="{CB8F7CBB-5865-486E-91FB-CFC2AF2183C4}"/>
    <dgm:cxn modelId="{662CD0CE-1676-4142-B94C-0D3EDAE74E3A}" srcId="{DAF0C41B-29FC-4E0F-89C4-BB2A53D13497}" destId="{1E764DF0-0B54-46D4-B021-D1BBD71E922B}" srcOrd="0" destOrd="0" parTransId="{8489970F-EA6C-464E-8E2B-A89ACD6B291E}" sibTransId="{13019EA2-570E-4F48-9AD5-C2F583C4CCED}"/>
    <dgm:cxn modelId="{B7FD06AC-7A9D-4488-B5C8-66CA7E0D397F}" type="presOf" srcId="{DB9FFE09-56DB-4CCE-8083-4D1D43B84015}" destId="{9AAA6B83-E157-4C91-B91A-67F5EDC31EED}" srcOrd="0" destOrd="0" presId="urn:microsoft.com/office/officeart/2005/8/layout/chevron2"/>
    <dgm:cxn modelId="{57656E76-DB65-47F5-948F-DE850F7D612A}" type="presOf" srcId="{B7C52D60-5233-4C4B-B7DF-60B5B61B6C79}" destId="{8BCA257E-3AF6-487E-B8BF-4A49B3B5F327}" srcOrd="0" destOrd="0" presId="urn:microsoft.com/office/officeart/2005/8/layout/chevron2"/>
    <dgm:cxn modelId="{739CFB92-32E9-4990-BDF7-8B614A80BBCA}" type="presOf" srcId="{DAF0C41B-29FC-4E0F-89C4-BB2A53D13497}" destId="{B81A31EB-68AB-4EE9-B53E-1A6F5FF436AC}" srcOrd="0" destOrd="0" presId="urn:microsoft.com/office/officeart/2005/8/layout/chevron2"/>
    <dgm:cxn modelId="{43B9330E-DD3B-447D-A594-47D153BE7A51}" srcId="{943240B1-4B44-481E-834D-33653A1781E2}" destId="{38432084-8422-4B2B-B84C-78763292D79C}" srcOrd="0" destOrd="0" parTransId="{B19BABAA-7672-4352-BE71-D65A37D820F8}" sibTransId="{9F454D7A-6F1C-423F-A354-8B5016BE45F6}"/>
    <dgm:cxn modelId="{2883DCC3-320C-4316-BC97-C3F9FF127D1E}" srcId="{B7C52D60-5233-4C4B-B7DF-60B5B61B6C79}" destId="{DB9FFE09-56DB-4CCE-8083-4D1D43B84015}" srcOrd="0" destOrd="0" parTransId="{B485E61E-7BEB-4472-A331-7CAA2E95535D}" sibTransId="{B686F0E1-919A-440C-A126-88C4A6CD4E4D}"/>
    <dgm:cxn modelId="{ADEAABF5-DAD8-4570-B3AB-AB168DD7FCA4}" type="presOf" srcId="{38432084-8422-4B2B-B84C-78763292D79C}" destId="{EB81439F-1106-474F-A301-9F9A3EF44598}" srcOrd="0" destOrd="0" presId="urn:microsoft.com/office/officeart/2005/8/layout/chevron2"/>
    <dgm:cxn modelId="{689DD5BF-7398-484B-9D03-9082D49FD027}" type="presOf" srcId="{943240B1-4B44-481E-834D-33653A1781E2}" destId="{2B50BC83-EE5C-4428-A462-2F824CD92B79}" srcOrd="0" destOrd="0" presId="urn:microsoft.com/office/officeart/2005/8/layout/chevron2"/>
    <dgm:cxn modelId="{086D5FBE-C5EF-47DF-8200-93E3BA62F6CB}" type="presOf" srcId="{6D32FC18-CF34-40E0-B448-FB0CF8F3DAED}" destId="{08CAD284-679D-4ED3-BE1E-66D7CD7129B3}" srcOrd="0" destOrd="0" presId="urn:microsoft.com/office/officeart/2005/8/layout/chevron2"/>
    <dgm:cxn modelId="{EA7E456C-FEFC-42AE-93B6-0051D5D1B08D}" srcId="{6D32FC18-CF34-40E0-B448-FB0CF8F3DAED}" destId="{943240B1-4B44-481E-834D-33653A1781E2}" srcOrd="0" destOrd="0" parTransId="{C3B086DC-316C-4C92-86DD-0630008C6CE6}" sibTransId="{D0C62E8C-61E4-419A-B999-A1D050CED35D}"/>
    <dgm:cxn modelId="{5AFD3AAE-8740-44FE-B617-4D81C2790FD4}" srcId="{6D32FC18-CF34-40E0-B448-FB0CF8F3DAED}" destId="{DAF0C41B-29FC-4E0F-89C4-BB2A53D13497}" srcOrd="2" destOrd="0" parTransId="{CC1B9A61-961B-48C6-9B32-DC02359F114D}" sibTransId="{162E20CA-4855-4AB9-B7AB-06E7249BD6CE}"/>
    <dgm:cxn modelId="{CD0FCD0E-A871-40B6-B2A6-EF353556AD35}" type="presOf" srcId="{1E764DF0-0B54-46D4-B021-D1BBD71E922B}" destId="{62CBB877-6B5E-49DC-95A0-14483A0624C0}" srcOrd="0" destOrd="0" presId="urn:microsoft.com/office/officeart/2005/8/layout/chevron2"/>
    <dgm:cxn modelId="{65F2C677-161F-47C5-983E-0FF72BA8D5A5}" type="presParOf" srcId="{08CAD284-679D-4ED3-BE1E-66D7CD7129B3}" destId="{9D3560DF-BEF0-46C3-9CB1-8A736FD9BE41}" srcOrd="0" destOrd="0" presId="urn:microsoft.com/office/officeart/2005/8/layout/chevron2"/>
    <dgm:cxn modelId="{F4974EFC-D446-4B0D-8529-BDCFCE8A8F2E}" type="presParOf" srcId="{9D3560DF-BEF0-46C3-9CB1-8A736FD9BE41}" destId="{2B50BC83-EE5C-4428-A462-2F824CD92B79}" srcOrd="0" destOrd="0" presId="urn:microsoft.com/office/officeart/2005/8/layout/chevron2"/>
    <dgm:cxn modelId="{35CDCC36-9B15-498D-8DE9-62305F462899}" type="presParOf" srcId="{9D3560DF-BEF0-46C3-9CB1-8A736FD9BE41}" destId="{EB81439F-1106-474F-A301-9F9A3EF44598}" srcOrd="1" destOrd="0" presId="urn:microsoft.com/office/officeart/2005/8/layout/chevron2"/>
    <dgm:cxn modelId="{FCC8A4AC-F94E-4FF4-A6F9-5011E4328AB5}" type="presParOf" srcId="{08CAD284-679D-4ED3-BE1E-66D7CD7129B3}" destId="{48796601-5DE0-48C2-91C4-5291A271E369}" srcOrd="1" destOrd="0" presId="urn:microsoft.com/office/officeart/2005/8/layout/chevron2"/>
    <dgm:cxn modelId="{83E34702-ECF2-4D86-8C95-D6765BA9D0F6}" type="presParOf" srcId="{08CAD284-679D-4ED3-BE1E-66D7CD7129B3}" destId="{0BCB235B-5F4C-455B-ACBE-B7CE151DF4AD}" srcOrd="2" destOrd="0" presId="urn:microsoft.com/office/officeart/2005/8/layout/chevron2"/>
    <dgm:cxn modelId="{DC69BF5E-F9D8-4A0E-918D-641A88E41875}" type="presParOf" srcId="{0BCB235B-5F4C-455B-ACBE-B7CE151DF4AD}" destId="{8BCA257E-3AF6-487E-B8BF-4A49B3B5F327}" srcOrd="0" destOrd="0" presId="urn:microsoft.com/office/officeart/2005/8/layout/chevron2"/>
    <dgm:cxn modelId="{31A397E3-4508-41C8-A61E-61FBD9E0D525}" type="presParOf" srcId="{0BCB235B-5F4C-455B-ACBE-B7CE151DF4AD}" destId="{9AAA6B83-E157-4C91-B91A-67F5EDC31EED}" srcOrd="1" destOrd="0" presId="urn:microsoft.com/office/officeart/2005/8/layout/chevron2"/>
    <dgm:cxn modelId="{CBA6B2FC-2050-4C09-A237-E73183B65967}" type="presParOf" srcId="{08CAD284-679D-4ED3-BE1E-66D7CD7129B3}" destId="{EC64F090-4431-41D0-8A18-E1FADE92E3BF}" srcOrd="3" destOrd="0" presId="urn:microsoft.com/office/officeart/2005/8/layout/chevron2"/>
    <dgm:cxn modelId="{D8AFB24D-98C1-4D44-A98C-3B9A59D20159}" type="presParOf" srcId="{08CAD284-679D-4ED3-BE1E-66D7CD7129B3}" destId="{24DD6F8F-75FC-4E73-AAED-AA10E0BF6726}" srcOrd="4" destOrd="0" presId="urn:microsoft.com/office/officeart/2005/8/layout/chevron2"/>
    <dgm:cxn modelId="{9907B4C0-C4AF-48F3-9621-5FB933F0FD8B}" type="presParOf" srcId="{24DD6F8F-75FC-4E73-AAED-AA10E0BF6726}" destId="{B81A31EB-68AB-4EE9-B53E-1A6F5FF436AC}" srcOrd="0" destOrd="0" presId="urn:microsoft.com/office/officeart/2005/8/layout/chevron2"/>
    <dgm:cxn modelId="{D5A18706-45E4-4452-BE13-6D461EAEB93A}" type="presParOf" srcId="{24DD6F8F-75FC-4E73-AAED-AA10E0BF6726}" destId="{62CBB877-6B5E-49DC-95A0-14483A0624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2FC18-CF34-40E0-B448-FB0CF8F3DAE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3240B1-4B44-481E-834D-33653A1781E2}">
      <dgm:prSet phldrT="[Κείμενο]"/>
      <dgm:spPr/>
      <dgm:t>
        <a:bodyPr/>
        <a:lstStyle/>
        <a:p>
          <a:r>
            <a:rPr lang="en-GB" dirty="0" smtClean="0"/>
            <a:t> 1783</a:t>
          </a:r>
          <a:endParaRPr lang="en-GB" dirty="0"/>
        </a:p>
      </dgm:t>
    </dgm:pt>
    <dgm:pt modelId="{C3B086DC-316C-4C92-86DD-0630008C6CE6}" type="parTrans" cxnId="{EA7E456C-FEFC-42AE-93B6-0051D5D1B08D}">
      <dgm:prSet/>
      <dgm:spPr/>
      <dgm:t>
        <a:bodyPr/>
        <a:lstStyle/>
        <a:p>
          <a:endParaRPr lang="en-GB"/>
        </a:p>
      </dgm:t>
    </dgm:pt>
    <dgm:pt modelId="{D0C62E8C-61E4-419A-B999-A1D050CED35D}" type="sibTrans" cxnId="{EA7E456C-FEFC-42AE-93B6-0051D5D1B08D}">
      <dgm:prSet/>
      <dgm:spPr/>
      <dgm:t>
        <a:bodyPr/>
        <a:lstStyle/>
        <a:p>
          <a:endParaRPr lang="en-GB"/>
        </a:p>
      </dgm:t>
    </dgm:pt>
    <dgm:pt modelId="{38432084-8422-4B2B-B84C-78763292D79C}">
      <dgm:prSet phldrT="[Κείμενο]" custT="1"/>
      <dgm:spPr/>
      <dgm:t>
        <a:bodyPr/>
        <a:lstStyle/>
        <a:p>
          <a:r>
            <a:rPr lang="en-US" sz="2400" dirty="0" smtClean="0"/>
            <a:t>First hot air balloons and first practical steam paddle boat</a:t>
          </a:r>
          <a:endParaRPr lang="en-GB" sz="3200" dirty="0"/>
        </a:p>
      </dgm:t>
    </dgm:pt>
    <dgm:pt modelId="{B19BABAA-7672-4352-BE71-D65A37D820F8}" type="parTrans" cxnId="{43B9330E-DD3B-447D-A594-47D153BE7A51}">
      <dgm:prSet/>
      <dgm:spPr/>
      <dgm:t>
        <a:bodyPr/>
        <a:lstStyle/>
        <a:p>
          <a:endParaRPr lang="en-GB"/>
        </a:p>
      </dgm:t>
    </dgm:pt>
    <dgm:pt modelId="{9F454D7A-6F1C-423F-A354-8B5016BE45F6}" type="sibTrans" cxnId="{43B9330E-DD3B-447D-A594-47D153BE7A51}">
      <dgm:prSet/>
      <dgm:spPr/>
      <dgm:t>
        <a:bodyPr/>
        <a:lstStyle/>
        <a:p>
          <a:endParaRPr lang="en-GB"/>
        </a:p>
      </dgm:t>
    </dgm:pt>
    <dgm:pt modelId="{B7C52D60-5233-4C4B-B7DF-60B5B61B6C79}">
      <dgm:prSet phldrT="[Κείμενο]"/>
      <dgm:spPr/>
      <dgm:t>
        <a:bodyPr/>
        <a:lstStyle/>
        <a:p>
          <a:r>
            <a:rPr lang="en-GB" dirty="0" smtClean="0"/>
            <a:t>1807</a:t>
          </a:r>
          <a:endParaRPr lang="en-GB" dirty="0"/>
        </a:p>
      </dgm:t>
    </dgm:pt>
    <dgm:pt modelId="{9F7B944A-87AA-497B-A61F-CF5679BFD9C3}" type="parTrans" cxnId="{C8716D2A-4A5C-423B-B797-B1C95D9C26D6}">
      <dgm:prSet/>
      <dgm:spPr/>
      <dgm:t>
        <a:bodyPr/>
        <a:lstStyle/>
        <a:p>
          <a:endParaRPr lang="en-GB"/>
        </a:p>
      </dgm:t>
    </dgm:pt>
    <dgm:pt modelId="{CB8F7CBB-5865-486E-91FB-CFC2AF2183C4}" type="sibTrans" cxnId="{C8716D2A-4A5C-423B-B797-B1C95D9C26D6}">
      <dgm:prSet/>
      <dgm:spPr/>
      <dgm:t>
        <a:bodyPr/>
        <a:lstStyle/>
        <a:p>
          <a:endParaRPr lang="en-GB"/>
        </a:p>
      </dgm:t>
    </dgm:pt>
    <dgm:pt modelId="{DB9FFE09-56DB-4CCE-8083-4D1D43B84015}">
      <dgm:prSet phldrT="[Κείμενο]"/>
      <dgm:spPr/>
      <dgm:t>
        <a:bodyPr/>
        <a:lstStyle/>
        <a:p>
          <a:endParaRPr lang="en-GB" sz="1600" dirty="0"/>
        </a:p>
      </dgm:t>
    </dgm:pt>
    <dgm:pt modelId="{B485E61E-7BEB-4472-A331-7CAA2E95535D}" type="parTrans" cxnId="{2883DCC3-320C-4316-BC97-C3F9FF127D1E}">
      <dgm:prSet/>
      <dgm:spPr/>
      <dgm:t>
        <a:bodyPr/>
        <a:lstStyle/>
        <a:p>
          <a:endParaRPr lang="en-GB"/>
        </a:p>
      </dgm:t>
    </dgm:pt>
    <dgm:pt modelId="{B686F0E1-919A-440C-A126-88C4A6CD4E4D}" type="sibTrans" cxnId="{2883DCC3-320C-4316-BC97-C3F9FF127D1E}">
      <dgm:prSet/>
      <dgm:spPr/>
      <dgm:t>
        <a:bodyPr/>
        <a:lstStyle/>
        <a:p>
          <a:endParaRPr lang="en-GB"/>
        </a:p>
      </dgm:t>
    </dgm:pt>
    <dgm:pt modelId="{DAF0C41B-29FC-4E0F-89C4-BB2A53D13497}">
      <dgm:prSet phldrT="[Κείμενο]"/>
      <dgm:spPr/>
      <dgm:t>
        <a:bodyPr/>
        <a:lstStyle/>
        <a:p>
          <a:r>
            <a:rPr lang="en-GB" dirty="0" smtClean="0"/>
            <a:t>1814</a:t>
          </a:r>
          <a:endParaRPr lang="en-GB" dirty="0"/>
        </a:p>
      </dgm:t>
    </dgm:pt>
    <dgm:pt modelId="{CC1B9A61-961B-48C6-9B32-DC02359F114D}" type="parTrans" cxnId="{5AFD3AAE-8740-44FE-B617-4D81C2790FD4}">
      <dgm:prSet/>
      <dgm:spPr/>
      <dgm:t>
        <a:bodyPr/>
        <a:lstStyle/>
        <a:p>
          <a:endParaRPr lang="en-GB"/>
        </a:p>
      </dgm:t>
    </dgm:pt>
    <dgm:pt modelId="{162E20CA-4855-4AB9-B7AB-06E7249BD6CE}" type="sibTrans" cxnId="{5AFD3AAE-8740-44FE-B617-4D81C2790FD4}">
      <dgm:prSet/>
      <dgm:spPr/>
      <dgm:t>
        <a:bodyPr/>
        <a:lstStyle/>
        <a:p>
          <a:endParaRPr lang="en-GB"/>
        </a:p>
      </dgm:t>
    </dgm:pt>
    <dgm:pt modelId="{1E764DF0-0B54-46D4-B021-D1BBD71E922B}">
      <dgm:prSet phldrT="[Κείμενο]"/>
      <dgm:spPr/>
      <dgm:t>
        <a:bodyPr/>
        <a:lstStyle/>
        <a:p>
          <a:endParaRPr lang="en-GB" sz="1600" dirty="0"/>
        </a:p>
      </dgm:t>
    </dgm:pt>
    <dgm:pt modelId="{8489970F-EA6C-464E-8E2B-A89ACD6B291E}" type="parTrans" cxnId="{662CD0CE-1676-4142-B94C-0D3EDAE74E3A}">
      <dgm:prSet/>
      <dgm:spPr/>
      <dgm:t>
        <a:bodyPr/>
        <a:lstStyle/>
        <a:p>
          <a:endParaRPr lang="en-GB"/>
        </a:p>
      </dgm:t>
    </dgm:pt>
    <dgm:pt modelId="{13019EA2-570E-4F48-9AD5-C2F583C4CCED}" type="sibTrans" cxnId="{662CD0CE-1676-4142-B94C-0D3EDAE74E3A}">
      <dgm:prSet/>
      <dgm:spPr/>
      <dgm:t>
        <a:bodyPr/>
        <a:lstStyle/>
        <a:p>
          <a:endParaRPr lang="en-GB"/>
        </a:p>
      </dgm:t>
    </dgm:pt>
    <dgm:pt modelId="{2EFA5BA5-421F-45E6-9AEA-234BB734E9BD}">
      <dgm:prSet custT="1"/>
      <dgm:spPr/>
      <dgm:t>
        <a:bodyPr/>
        <a:lstStyle/>
        <a:p>
          <a:r>
            <a:rPr lang="en-US" sz="2400" dirty="0" smtClean="0"/>
            <a:t>First passenger tram -with open carriages</a:t>
          </a:r>
          <a:endParaRPr lang="en-US" sz="2400" dirty="0"/>
        </a:p>
      </dgm:t>
    </dgm:pt>
    <dgm:pt modelId="{A6F16637-233B-4F3B-AE0C-C39FFC49476E}" type="parTrans" cxnId="{0B40613F-5B06-42ED-BCC0-C59900BEE9EF}">
      <dgm:prSet/>
      <dgm:spPr/>
      <dgm:t>
        <a:bodyPr/>
        <a:lstStyle/>
        <a:p>
          <a:endParaRPr lang="en-GB"/>
        </a:p>
      </dgm:t>
    </dgm:pt>
    <dgm:pt modelId="{1C3C0ABF-7D62-4CF4-90D6-CEF3A155466A}" type="sibTrans" cxnId="{0B40613F-5B06-42ED-BCC0-C59900BEE9EF}">
      <dgm:prSet/>
      <dgm:spPr/>
      <dgm:t>
        <a:bodyPr/>
        <a:lstStyle/>
        <a:p>
          <a:endParaRPr lang="en-GB"/>
        </a:p>
      </dgm:t>
    </dgm:pt>
    <dgm:pt modelId="{BB3E695A-0C3B-4933-BFD6-CFF60390EE83}">
      <dgm:prSet custT="1"/>
      <dgm:spPr/>
      <dgm:t>
        <a:bodyPr/>
        <a:lstStyle/>
        <a:p>
          <a:r>
            <a:rPr lang="en-US" sz="2400" dirty="0" smtClean="0"/>
            <a:t>George Stephenson invents the first practical steam powered railroad locomotive</a:t>
          </a:r>
          <a:endParaRPr lang="en-US" sz="2400" dirty="0"/>
        </a:p>
      </dgm:t>
    </dgm:pt>
    <dgm:pt modelId="{2C9E6834-253F-4488-9D49-8346F62C66AC}" type="parTrans" cxnId="{01893A90-A4E6-4D89-876F-9C54ADF007CB}">
      <dgm:prSet/>
      <dgm:spPr/>
      <dgm:t>
        <a:bodyPr/>
        <a:lstStyle/>
        <a:p>
          <a:endParaRPr lang="en-GB"/>
        </a:p>
      </dgm:t>
    </dgm:pt>
    <dgm:pt modelId="{D92D5D2B-65F0-4CEC-BDB6-641ECEF69764}" type="sibTrans" cxnId="{01893A90-A4E6-4D89-876F-9C54ADF007CB}">
      <dgm:prSet/>
      <dgm:spPr/>
      <dgm:t>
        <a:bodyPr/>
        <a:lstStyle/>
        <a:p>
          <a:endParaRPr lang="en-GB"/>
        </a:p>
      </dgm:t>
    </dgm:pt>
    <dgm:pt modelId="{08CAD284-679D-4ED3-BE1E-66D7CD7129B3}" type="pres">
      <dgm:prSet presAssocID="{6D32FC18-CF34-40E0-B448-FB0CF8F3DA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D3560DF-BEF0-46C3-9CB1-8A736FD9BE41}" type="pres">
      <dgm:prSet presAssocID="{943240B1-4B44-481E-834D-33653A1781E2}" presName="composite" presStyleCnt="0"/>
      <dgm:spPr/>
    </dgm:pt>
    <dgm:pt modelId="{2B50BC83-EE5C-4428-A462-2F824CD92B79}" type="pres">
      <dgm:prSet presAssocID="{943240B1-4B44-481E-834D-33653A1781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1439F-1106-474F-A301-9F9A3EF44598}" type="pres">
      <dgm:prSet presAssocID="{943240B1-4B44-481E-834D-33653A1781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796601-5DE0-48C2-91C4-5291A271E369}" type="pres">
      <dgm:prSet presAssocID="{D0C62E8C-61E4-419A-B999-A1D050CED35D}" presName="sp" presStyleCnt="0"/>
      <dgm:spPr/>
    </dgm:pt>
    <dgm:pt modelId="{0BCB235B-5F4C-455B-ACBE-B7CE151DF4AD}" type="pres">
      <dgm:prSet presAssocID="{B7C52D60-5233-4C4B-B7DF-60B5B61B6C79}" presName="composite" presStyleCnt="0"/>
      <dgm:spPr/>
    </dgm:pt>
    <dgm:pt modelId="{8BCA257E-3AF6-487E-B8BF-4A49B3B5F327}" type="pres">
      <dgm:prSet presAssocID="{B7C52D60-5233-4C4B-B7DF-60B5B61B6C79}" presName="parentText" presStyleLbl="alignNode1" presStyleIdx="1" presStyleCnt="3" custLinFactNeighborX="-4896" custLinFactNeighborY="-329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AA6B83-E157-4C91-B91A-67F5EDC31EED}" type="pres">
      <dgm:prSet presAssocID="{B7C52D60-5233-4C4B-B7DF-60B5B61B6C7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64F090-4431-41D0-8A18-E1FADE92E3BF}" type="pres">
      <dgm:prSet presAssocID="{CB8F7CBB-5865-486E-91FB-CFC2AF2183C4}" presName="sp" presStyleCnt="0"/>
      <dgm:spPr/>
    </dgm:pt>
    <dgm:pt modelId="{24DD6F8F-75FC-4E73-AAED-AA10E0BF6726}" type="pres">
      <dgm:prSet presAssocID="{DAF0C41B-29FC-4E0F-89C4-BB2A53D13497}" presName="composite" presStyleCnt="0"/>
      <dgm:spPr/>
    </dgm:pt>
    <dgm:pt modelId="{B81A31EB-68AB-4EE9-B53E-1A6F5FF436AC}" type="pres">
      <dgm:prSet presAssocID="{DAF0C41B-29FC-4E0F-89C4-BB2A53D134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CBB877-6B5E-49DC-95A0-14483A0624C0}" type="pres">
      <dgm:prSet presAssocID="{DAF0C41B-29FC-4E0F-89C4-BB2A53D1349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7E456C-FEFC-42AE-93B6-0051D5D1B08D}" srcId="{6D32FC18-CF34-40E0-B448-FB0CF8F3DAED}" destId="{943240B1-4B44-481E-834D-33653A1781E2}" srcOrd="0" destOrd="0" parTransId="{C3B086DC-316C-4C92-86DD-0630008C6CE6}" sibTransId="{D0C62E8C-61E4-419A-B999-A1D050CED35D}"/>
    <dgm:cxn modelId="{43B9330E-DD3B-447D-A594-47D153BE7A51}" srcId="{943240B1-4B44-481E-834D-33653A1781E2}" destId="{38432084-8422-4B2B-B84C-78763292D79C}" srcOrd="0" destOrd="0" parTransId="{B19BABAA-7672-4352-BE71-D65A37D820F8}" sibTransId="{9F454D7A-6F1C-423F-A354-8B5016BE45F6}"/>
    <dgm:cxn modelId="{01893A90-A4E6-4D89-876F-9C54ADF007CB}" srcId="{DAF0C41B-29FC-4E0F-89C4-BB2A53D13497}" destId="{BB3E695A-0C3B-4933-BFD6-CFF60390EE83}" srcOrd="1" destOrd="0" parTransId="{2C9E6834-253F-4488-9D49-8346F62C66AC}" sibTransId="{D92D5D2B-65F0-4CEC-BDB6-641ECEF69764}"/>
    <dgm:cxn modelId="{DAE9D85A-657C-4566-801D-293AA89B247C}" type="presOf" srcId="{38432084-8422-4B2B-B84C-78763292D79C}" destId="{EB81439F-1106-474F-A301-9F9A3EF44598}" srcOrd="0" destOrd="0" presId="urn:microsoft.com/office/officeart/2005/8/layout/chevron2"/>
    <dgm:cxn modelId="{5767ABB3-E474-4486-98CA-3C98EF629E5C}" type="presOf" srcId="{DAF0C41B-29FC-4E0F-89C4-BB2A53D13497}" destId="{B81A31EB-68AB-4EE9-B53E-1A6F5FF436AC}" srcOrd="0" destOrd="0" presId="urn:microsoft.com/office/officeart/2005/8/layout/chevron2"/>
    <dgm:cxn modelId="{C8716D2A-4A5C-423B-B797-B1C95D9C26D6}" srcId="{6D32FC18-CF34-40E0-B448-FB0CF8F3DAED}" destId="{B7C52D60-5233-4C4B-B7DF-60B5B61B6C79}" srcOrd="1" destOrd="0" parTransId="{9F7B944A-87AA-497B-A61F-CF5679BFD9C3}" sibTransId="{CB8F7CBB-5865-486E-91FB-CFC2AF2183C4}"/>
    <dgm:cxn modelId="{5C32FF89-5AE3-44DE-9430-42716318861E}" type="presOf" srcId="{1E764DF0-0B54-46D4-B021-D1BBD71E922B}" destId="{62CBB877-6B5E-49DC-95A0-14483A0624C0}" srcOrd="0" destOrd="0" presId="urn:microsoft.com/office/officeart/2005/8/layout/chevron2"/>
    <dgm:cxn modelId="{2883DCC3-320C-4316-BC97-C3F9FF127D1E}" srcId="{B7C52D60-5233-4C4B-B7DF-60B5B61B6C79}" destId="{DB9FFE09-56DB-4CCE-8083-4D1D43B84015}" srcOrd="0" destOrd="0" parTransId="{B485E61E-7BEB-4472-A331-7CAA2E95535D}" sibTransId="{B686F0E1-919A-440C-A126-88C4A6CD4E4D}"/>
    <dgm:cxn modelId="{0B40613F-5B06-42ED-BCC0-C59900BEE9EF}" srcId="{B7C52D60-5233-4C4B-B7DF-60B5B61B6C79}" destId="{2EFA5BA5-421F-45E6-9AEA-234BB734E9BD}" srcOrd="1" destOrd="0" parTransId="{A6F16637-233B-4F3B-AE0C-C39FFC49476E}" sibTransId="{1C3C0ABF-7D62-4CF4-90D6-CEF3A155466A}"/>
    <dgm:cxn modelId="{5594742F-FF54-4239-B921-9081FF076D7F}" type="presOf" srcId="{DB9FFE09-56DB-4CCE-8083-4D1D43B84015}" destId="{9AAA6B83-E157-4C91-B91A-67F5EDC31EED}" srcOrd="0" destOrd="0" presId="urn:microsoft.com/office/officeart/2005/8/layout/chevron2"/>
    <dgm:cxn modelId="{5AFD3AAE-8740-44FE-B617-4D81C2790FD4}" srcId="{6D32FC18-CF34-40E0-B448-FB0CF8F3DAED}" destId="{DAF0C41B-29FC-4E0F-89C4-BB2A53D13497}" srcOrd="2" destOrd="0" parTransId="{CC1B9A61-961B-48C6-9B32-DC02359F114D}" sibTransId="{162E20CA-4855-4AB9-B7AB-06E7249BD6CE}"/>
    <dgm:cxn modelId="{B2F79A57-F11C-4F90-BE7B-17E32EFD9772}" type="presOf" srcId="{943240B1-4B44-481E-834D-33653A1781E2}" destId="{2B50BC83-EE5C-4428-A462-2F824CD92B79}" srcOrd="0" destOrd="0" presId="urn:microsoft.com/office/officeart/2005/8/layout/chevron2"/>
    <dgm:cxn modelId="{48383F6A-BF06-4CF3-A4AD-92B791FC50E9}" type="presOf" srcId="{2EFA5BA5-421F-45E6-9AEA-234BB734E9BD}" destId="{9AAA6B83-E157-4C91-B91A-67F5EDC31EED}" srcOrd="0" destOrd="1" presId="urn:microsoft.com/office/officeart/2005/8/layout/chevron2"/>
    <dgm:cxn modelId="{B87705E2-31C2-41B4-8477-077765162906}" type="presOf" srcId="{BB3E695A-0C3B-4933-BFD6-CFF60390EE83}" destId="{62CBB877-6B5E-49DC-95A0-14483A0624C0}" srcOrd="0" destOrd="1" presId="urn:microsoft.com/office/officeart/2005/8/layout/chevron2"/>
    <dgm:cxn modelId="{662CD0CE-1676-4142-B94C-0D3EDAE74E3A}" srcId="{DAF0C41B-29FC-4E0F-89C4-BB2A53D13497}" destId="{1E764DF0-0B54-46D4-B021-D1BBD71E922B}" srcOrd="0" destOrd="0" parTransId="{8489970F-EA6C-464E-8E2B-A89ACD6B291E}" sibTransId="{13019EA2-570E-4F48-9AD5-C2F583C4CCED}"/>
    <dgm:cxn modelId="{5216E50F-EDF0-4E89-9E2C-F0E464F2D2C0}" type="presOf" srcId="{B7C52D60-5233-4C4B-B7DF-60B5B61B6C79}" destId="{8BCA257E-3AF6-487E-B8BF-4A49B3B5F327}" srcOrd="0" destOrd="0" presId="urn:microsoft.com/office/officeart/2005/8/layout/chevron2"/>
    <dgm:cxn modelId="{BD16FABC-2AF2-4442-B560-01E858913747}" type="presOf" srcId="{6D32FC18-CF34-40E0-B448-FB0CF8F3DAED}" destId="{08CAD284-679D-4ED3-BE1E-66D7CD7129B3}" srcOrd="0" destOrd="0" presId="urn:microsoft.com/office/officeart/2005/8/layout/chevron2"/>
    <dgm:cxn modelId="{1D887428-0794-4FCA-91B3-C8B2E150DEED}" type="presParOf" srcId="{08CAD284-679D-4ED3-BE1E-66D7CD7129B3}" destId="{9D3560DF-BEF0-46C3-9CB1-8A736FD9BE41}" srcOrd="0" destOrd="0" presId="urn:microsoft.com/office/officeart/2005/8/layout/chevron2"/>
    <dgm:cxn modelId="{1D712A7C-2EA4-42B4-9D77-F867103AD91C}" type="presParOf" srcId="{9D3560DF-BEF0-46C3-9CB1-8A736FD9BE41}" destId="{2B50BC83-EE5C-4428-A462-2F824CD92B79}" srcOrd="0" destOrd="0" presId="urn:microsoft.com/office/officeart/2005/8/layout/chevron2"/>
    <dgm:cxn modelId="{D3977069-FC83-4805-B407-90C6275DF923}" type="presParOf" srcId="{9D3560DF-BEF0-46C3-9CB1-8A736FD9BE41}" destId="{EB81439F-1106-474F-A301-9F9A3EF44598}" srcOrd="1" destOrd="0" presId="urn:microsoft.com/office/officeart/2005/8/layout/chevron2"/>
    <dgm:cxn modelId="{401A4315-438B-44DA-9FD6-FB4B94BCE9C5}" type="presParOf" srcId="{08CAD284-679D-4ED3-BE1E-66D7CD7129B3}" destId="{48796601-5DE0-48C2-91C4-5291A271E369}" srcOrd="1" destOrd="0" presId="urn:microsoft.com/office/officeart/2005/8/layout/chevron2"/>
    <dgm:cxn modelId="{D4946FC8-13E6-4B82-9874-09573DE523BA}" type="presParOf" srcId="{08CAD284-679D-4ED3-BE1E-66D7CD7129B3}" destId="{0BCB235B-5F4C-455B-ACBE-B7CE151DF4AD}" srcOrd="2" destOrd="0" presId="urn:microsoft.com/office/officeart/2005/8/layout/chevron2"/>
    <dgm:cxn modelId="{59AB957B-7BEB-45C8-8A78-0D1D7C7B79B2}" type="presParOf" srcId="{0BCB235B-5F4C-455B-ACBE-B7CE151DF4AD}" destId="{8BCA257E-3AF6-487E-B8BF-4A49B3B5F327}" srcOrd="0" destOrd="0" presId="urn:microsoft.com/office/officeart/2005/8/layout/chevron2"/>
    <dgm:cxn modelId="{0188094B-63BF-42DB-91B6-2EBB035F1A97}" type="presParOf" srcId="{0BCB235B-5F4C-455B-ACBE-B7CE151DF4AD}" destId="{9AAA6B83-E157-4C91-B91A-67F5EDC31EED}" srcOrd="1" destOrd="0" presId="urn:microsoft.com/office/officeart/2005/8/layout/chevron2"/>
    <dgm:cxn modelId="{75E845B1-117E-44C5-8758-E39A75856798}" type="presParOf" srcId="{08CAD284-679D-4ED3-BE1E-66D7CD7129B3}" destId="{EC64F090-4431-41D0-8A18-E1FADE92E3BF}" srcOrd="3" destOrd="0" presId="urn:microsoft.com/office/officeart/2005/8/layout/chevron2"/>
    <dgm:cxn modelId="{4C136E3B-FE1F-4299-A6FC-41080ABE5CC3}" type="presParOf" srcId="{08CAD284-679D-4ED3-BE1E-66D7CD7129B3}" destId="{24DD6F8F-75FC-4E73-AAED-AA10E0BF6726}" srcOrd="4" destOrd="0" presId="urn:microsoft.com/office/officeart/2005/8/layout/chevron2"/>
    <dgm:cxn modelId="{57F21BCF-3548-4753-8850-652B70905F60}" type="presParOf" srcId="{24DD6F8F-75FC-4E73-AAED-AA10E0BF6726}" destId="{B81A31EB-68AB-4EE9-B53E-1A6F5FF436AC}" srcOrd="0" destOrd="0" presId="urn:microsoft.com/office/officeart/2005/8/layout/chevron2"/>
    <dgm:cxn modelId="{5AB9BFBF-4468-4DC3-B20D-440FF85075E0}" type="presParOf" srcId="{24DD6F8F-75FC-4E73-AAED-AA10E0BF6726}" destId="{62CBB877-6B5E-49DC-95A0-14483A0624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32FC18-CF34-40E0-B448-FB0CF8F3DAE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3240B1-4B44-481E-834D-33653A1781E2}">
      <dgm:prSet phldrT="[Κείμενο]"/>
      <dgm:spPr/>
      <dgm:t>
        <a:bodyPr/>
        <a:lstStyle/>
        <a:p>
          <a:r>
            <a:rPr lang="en-GB" dirty="0" smtClean="0"/>
            <a:t> 1815</a:t>
          </a:r>
          <a:endParaRPr lang="en-GB" dirty="0"/>
        </a:p>
      </dgm:t>
    </dgm:pt>
    <dgm:pt modelId="{C3B086DC-316C-4C92-86DD-0630008C6CE6}" type="parTrans" cxnId="{EA7E456C-FEFC-42AE-93B6-0051D5D1B08D}">
      <dgm:prSet/>
      <dgm:spPr/>
      <dgm:t>
        <a:bodyPr/>
        <a:lstStyle/>
        <a:p>
          <a:endParaRPr lang="en-GB"/>
        </a:p>
      </dgm:t>
    </dgm:pt>
    <dgm:pt modelId="{D0C62E8C-61E4-419A-B999-A1D050CED35D}" type="sibTrans" cxnId="{EA7E456C-FEFC-42AE-93B6-0051D5D1B08D}">
      <dgm:prSet/>
      <dgm:spPr/>
      <dgm:t>
        <a:bodyPr/>
        <a:lstStyle/>
        <a:p>
          <a:endParaRPr lang="en-GB"/>
        </a:p>
      </dgm:t>
    </dgm:pt>
    <dgm:pt modelId="{38432084-8422-4B2B-B84C-78763292D79C}">
      <dgm:prSet phldrT="[Κείμενο]" custT="1"/>
      <dgm:spPr/>
      <dgm:t>
        <a:bodyPr/>
        <a:lstStyle/>
        <a:p>
          <a:r>
            <a:rPr lang="en-US" sz="2400" dirty="0" smtClean="0"/>
            <a:t>Steamships cross the English Channel </a:t>
          </a:r>
          <a:endParaRPr lang="en-GB" sz="2400" dirty="0"/>
        </a:p>
      </dgm:t>
    </dgm:pt>
    <dgm:pt modelId="{B19BABAA-7672-4352-BE71-D65A37D820F8}" type="parTrans" cxnId="{43B9330E-DD3B-447D-A594-47D153BE7A51}">
      <dgm:prSet/>
      <dgm:spPr/>
      <dgm:t>
        <a:bodyPr/>
        <a:lstStyle/>
        <a:p>
          <a:endParaRPr lang="en-GB"/>
        </a:p>
      </dgm:t>
    </dgm:pt>
    <dgm:pt modelId="{9F454D7A-6F1C-423F-A354-8B5016BE45F6}" type="sibTrans" cxnId="{43B9330E-DD3B-447D-A594-47D153BE7A51}">
      <dgm:prSet/>
      <dgm:spPr/>
      <dgm:t>
        <a:bodyPr/>
        <a:lstStyle/>
        <a:p>
          <a:endParaRPr lang="en-GB"/>
        </a:p>
      </dgm:t>
    </dgm:pt>
    <dgm:pt modelId="{B7C52D60-5233-4C4B-B7DF-60B5B61B6C79}">
      <dgm:prSet phldrT="[Κείμενο]"/>
      <dgm:spPr/>
      <dgm:t>
        <a:bodyPr/>
        <a:lstStyle/>
        <a:p>
          <a:r>
            <a:rPr lang="en-GB" dirty="0" smtClean="0"/>
            <a:t>1829</a:t>
          </a:r>
          <a:endParaRPr lang="en-GB" dirty="0"/>
        </a:p>
      </dgm:t>
    </dgm:pt>
    <dgm:pt modelId="{9F7B944A-87AA-497B-A61F-CF5679BFD9C3}" type="parTrans" cxnId="{C8716D2A-4A5C-423B-B797-B1C95D9C26D6}">
      <dgm:prSet/>
      <dgm:spPr/>
      <dgm:t>
        <a:bodyPr/>
        <a:lstStyle/>
        <a:p>
          <a:endParaRPr lang="en-GB"/>
        </a:p>
      </dgm:t>
    </dgm:pt>
    <dgm:pt modelId="{CB8F7CBB-5865-486E-91FB-CFC2AF2183C4}" type="sibTrans" cxnId="{C8716D2A-4A5C-423B-B797-B1C95D9C26D6}">
      <dgm:prSet/>
      <dgm:spPr/>
      <dgm:t>
        <a:bodyPr/>
        <a:lstStyle/>
        <a:p>
          <a:endParaRPr lang="en-GB"/>
        </a:p>
      </dgm:t>
    </dgm:pt>
    <dgm:pt modelId="{DB9FFE09-56DB-4CCE-8083-4D1D43B84015}">
      <dgm:prSet phldrT="[Κείμενο]"/>
      <dgm:spPr/>
      <dgm:t>
        <a:bodyPr/>
        <a:lstStyle/>
        <a:p>
          <a:endParaRPr lang="en-GB" sz="1600" dirty="0"/>
        </a:p>
      </dgm:t>
    </dgm:pt>
    <dgm:pt modelId="{B485E61E-7BEB-4472-A331-7CAA2E95535D}" type="parTrans" cxnId="{2883DCC3-320C-4316-BC97-C3F9FF127D1E}">
      <dgm:prSet/>
      <dgm:spPr/>
      <dgm:t>
        <a:bodyPr/>
        <a:lstStyle/>
        <a:p>
          <a:endParaRPr lang="en-GB"/>
        </a:p>
      </dgm:t>
    </dgm:pt>
    <dgm:pt modelId="{B686F0E1-919A-440C-A126-88C4A6CD4E4D}" type="sibTrans" cxnId="{2883DCC3-320C-4316-BC97-C3F9FF127D1E}">
      <dgm:prSet/>
      <dgm:spPr/>
      <dgm:t>
        <a:bodyPr/>
        <a:lstStyle/>
        <a:p>
          <a:endParaRPr lang="en-GB"/>
        </a:p>
      </dgm:t>
    </dgm:pt>
    <dgm:pt modelId="{DAF0C41B-29FC-4E0F-89C4-BB2A53D13497}">
      <dgm:prSet phldrT="[Κείμενο]"/>
      <dgm:spPr/>
      <dgm:t>
        <a:bodyPr/>
        <a:lstStyle/>
        <a:p>
          <a:r>
            <a:rPr lang="en-GB" dirty="0" smtClean="0"/>
            <a:t>1881</a:t>
          </a:r>
          <a:endParaRPr lang="en-GB" dirty="0"/>
        </a:p>
      </dgm:t>
    </dgm:pt>
    <dgm:pt modelId="{CC1B9A61-961B-48C6-9B32-DC02359F114D}" type="parTrans" cxnId="{5AFD3AAE-8740-44FE-B617-4D81C2790FD4}">
      <dgm:prSet/>
      <dgm:spPr/>
      <dgm:t>
        <a:bodyPr/>
        <a:lstStyle/>
        <a:p>
          <a:endParaRPr lang="en-GB"/>
        </a:p>
      </dgm:t>
    </dgm:pt>
    <dgm:pt modelId="{162E20CA-4855-4AB9-B7AB-06E7249BD6CE}" type="sibTrans" cxnId="{5AFD3AAE-8740-44FE-B617-4D81C2790FD4}">
      <dgm:prSet/>
      <dgm:spPr/>
      <dgm:t>
        <a:bodyPr/>
        <a:lstStyle/>
        <a:p>
          <a:endParaRPr lang="en-GB"/>
        </a:p>
      </dgm:t>
    </dgm:pt>
    <dgm:pt modelId="{1E764DF0-0B54-46D4-B021-D1BBD71E922B}">
      <dgm:prSet phldrT="[Κείμενο]"/>
      <dgm:spPr/>
      <dgm:t>
        <a:bodyPr/>
        <a:lstStyle/>
        <a:p>
          <a:endParaRPr lang="en-GB" dirty="0"/>
        </a:p>
      </dgm:t>
    </dgm:pt>
    <dgm:pt modelId="{8489970F-EA6C-464E-8E2B-A89ACD6B291E}" type="parTrans" cxnId="{662CD0CE-1676-4142-B94C-0D3EDAE74E3A}">
      <dgm:prSet/>
      <dgm:spPr/>
      <dgm:t>
        <a:bodyPr/>
        <a:lstStyle/>
        <a:p>
          <a:endParaRPr lang="en-GB"/>
        </a:p>
      </dgm:t>
    </dgm:pt>
    <dgm:pt modelId="{13019EA2-570E-4F48-9AD5-C2F583C4CCED}" type="sibTrans" cxnId="{662CD0CE-1676-4142-B94C-0D3EDAE74E3A}">
      <dgm:prSet/>
      <dgm:spPr/>
      <dgm:t>
        <a:bodyPr/>
        <a:lstStyle/>
        <a:p>
          <a:endParaRPr lang="en-GB"/>
        </a:p>
      </dgm:t>
    </dgm:pt>
    <dgm:pt modelId="{2EFA5BA5-421F-45E6-9AEA-234BB734E9BD}">
      <dgm:prSet custT="1"/>
      <dgm:spPr/>
      <dgm:t>
        <a:bodyPr/>
        <a:lstStyle/>
        <a:p>
          <a:endParaRPr lang="en-US" sz="2400" dirty="0"/>
        </a:p>
      </dgm:t>
    </dgm:pt>
    <dgm:pt modelId="{A6F16637-233B-4F3B-AE0C-C39FFC49476E}" type="parTrans" cxnId="{0B40613F-5B06-42ED-BCC0-C59900BEE9EF}">
      <dgm:prSet/>
      <dgm:spPr/>
      <dgm:t>
        <a:bodyPr/>
        <a:lstStyle/>
        <a:p>
          <a:endParaRPr lang="en-GB"/>
        </a:p>
      </dgm:t>
    </dgm:pt>
    <dgm:pt modelId="{1C3C0ABF-7D62-4CF4-90D6-CEF3A155466A}" type="sibTrans" cxnId="{0B40613F-5B06-42ED-BCC0-C59900BEE9EF}">
      <dgm:prSet/>
      <dgm:spPr/>
      <dgm:t>
        <a:bodyPr/>
        <a:lstStyle/>
        <a:p>
          <a:endParaRPr lang="en-GB"/>
        </a:p>
      </dgm:t>
    </dgm:pt>
    <dgm:pt modelId="{B2D8ED8F-E275-4B87-9049-77FEA9FE2132}">
      <dgm:prSet custT="1"/>
      <dgm:spPr/>
      <dgm:t>
        <a:bodyPr/>
        <a:lstStyle/>
        <a:p>
          <a:r>
            <a:rPr lang="en-US" sz="2400" dirty="0" smtClean="0"/>
            <a:t>Horse drawn omnibuses first introduced in London</a:t>
          </a:r>
          <a:endParaRPr lang="en-US" sz="2400" dirty="0"/>
        </a:p>
      </dgm:t>
    </dgm:pt>
    <dgm:pt modelId="{51BE8B5A-C180-4926-89CF-E6304C5AD7A5}" type="parTrans" cxnId="{FEBF59C6-05B7-4747-AC88-41C55B469EEC}">
      <dgm:prSet/>
      <dgm:spPr/>
      <dgm:t>
        <a:bodyPr/>
        <a:lstStyle/>
        <a:p>
          <a:endParaRPr lang="en-GB"/>
        </a:p>
      </dgm:t>
    </dgm:pt>
    <dgm:pt modelId="{83037619-7BBF-4329-BD4E-9C3E3708D481}" type="sibTrans" cxnId="{FEBF59C6-05B7-4747-AC88-41C55B469EEC}">
      <dgm:prSet/>
      <dgm:spPr/>
      <dgm:t>
        <a:bodyPr/>
        <a:lstStyle/>
        <a:p>
          <a:endParaRPr lang="en-GB"/>
        </a:p>
      </dgm:t>
    </dgm:pt>
    <dgm:pt modelId="{BA251E46-F571-44CF-84E0-E66B8C8B7A1E}">
      <dgm:prSet/>
      <dgm:spPr/>
      <dgm:t>
        <a:bodyPr/>
        <a:lstStyle/>
        <a:p>
          <a:r>
            <a:rPr lang="en-US" dirty="0" smtClean="0"/>
            <a:t>First electric tram in Germany</a:t>
          </a:r>
          <a:endParaRPr lang="en-US" dirty="0"/>
        </a:p>
      </dgm:t>
    </dgm:pt>
    <dgm:pt modelId="{974816B7-B767-4C3A-A5E9-FC54A654E8C3}" type="parTrans" cxnId="{64E48E7E-FD68-4B3F-9B61-3C626DF0FB58}">
      <dgm:prSet/>
      <dgm:spPr/>
      <dgm:t>
        <a:bodyPr/>
        <a:lstStyle/>
        <a:p>
          <a:endParaRPr lang="en-GB"/>
        </a:p>
      </dgm:t>
    </dgm:pt>
    <dgm:pt modelId="{F7C419B7-B690-4FCA-8847-B680AC53A7D2}" type="sibTrans" cxnId="{64E48E7E-FD68-4B3F-9B61-3C626DF0FB58}">
      <dgm:prSet/>
      <dgm:spPr/>
      <dgm:t>
        <a:bodyPr/>
        <a:lstStyle/>
        <a:p>
          <a:endParaRPr lang="en-GB"/>
        </a:p>
      </dgm:t>
    </dgm:pt>
    <dgm:pt modelId="{08CAD284-679D-4ED3-BE1E-66D7CD7129B3}" type="pres">
      <dgm:prSet presAssocID="{6D32FC18-CF34-40E0-B448-FB0CF8F3DA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D3560DF-BEF0-46C3-9CB1-8A736FD9BE41}" type="pres">
      <dgm:prSet presAssocID="{943240B1-4B44-481E-834D-33653A1781E2}" presName="composite" presStyleCnt="0"/>
      <dgm:spPr/>
    </dgm:pt>
    <dgm:pt modelId="{2B50BC83-EE5C-4428-A462-2F824CD92B79}" type="pres">
      <dgm:prSet presAssocID="{943240B1-4B44-481E-834D-33653A1781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1439F-1106-474F-A301-9F9A3EF44598}" type="pres">
      <dgm:prSet presAssocID="{943240B1-4B44-481E-834D-33653A1781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796601-5DE0-48C2-91C4-5291A271E369}" type="pres">
      <dgm:prSet presAssocID="{D0C62E8C-61E4-419A-B999-A1D050CED35D}" presName="sp" presStyleCnt="0"/>
      <dgm:spPr/>
    </dgm:pt>
    <dgm:pt modelId="{0BCB235B-5F4C-455B-ACBE-B7CE151DF4AD}" type="pres">
      <dgm:prSet presAssocID="{B7C52D60-5233-4C4B-B7DF-60B5B61B6C79}" presName="composite" presStyleCnt="0"/>
      <dgm:spPr/>
    </dgm:pt>
    <dgm:pt modelId="{8BCA257E-3AF6-487E-B8BF-4A49B3B5F327}" type="pres">
      <dgm:prSet presAssocID="{B7C52D60-5233-4C4B-B7DF-60B5B61B6C79}" presName="parentText" presStyleLbl="alignNode1" presStyleIdx="1" presStyleCnt="3" custLinFactNeighborX="-4896" custLinFactNeighborY="-329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AA6B83-E157-4C91-B91A-67F5EDC31EED}" type="pres">
      <dgm:prSet presAssocID="{B7C52D60-5233-4C4B-B7DF-60B5B61B6C7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64F090-4431-41D0-8A18-E1FADE92E3BF}" type="pres">
      <dgm:prSet presAssocID="{CB8F7CBB-5865-486E-91FB-CFC2AF2183C4}" presName="sp" presStyleCnt="0"/>
      <dgm:spPr/>
    </dgm:pt>
    <dgm:pt modelId="{24DD6F8F-75FC-4E73-AAED-AA10E0BF6726}" type="pres">
      <dgm:prSet presAssocID="{DAF0C41B-29FC-4E0F-89C4-BB2A53D13497}" presName="composite" presStyleCnt="0"/>
      <dgm:spPr/>
    </dgm:pt>
    <dgm:pt modelId="{B81A31EB-68AB-4EE9-B53E-1A6F5FF436AC}" type="pres">
      <dgm:prSet presAssocID="{DAF0C41B-29FC-4E0F-89C4-BB2A53D134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CBB877-6B5E-49DC-95A0-14483A0624C0}" type="pres">
      <dgm:prSet presAssocID="{DAF0C41B-29FC-4E0F-89C4-BB2A53D1349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5110DCF-BD08-4B39-9326-A4B40FA0586D}" type="presOf" srcId="{B7C52D60-5233-4C4B-B7DF-60B5B61B6C79}" destId="{8BCA257E-3AF6-487E-B8BF-4A49B3B5F327}" srcOrd="0" destOrd="0" presId="urn:microsoft.com/office/officeart/2005/8/layout/chevron2"/>
    <dgm:cxn modelId="{EA7E456C-FEFC-42AE-93B6-0051D5D1B08D}" srcId="{6D32FC18-CF34-40E0-B448-FB0CF8F3DAED}" destId="{943240B1-4B44-481E-834D-33653A1781E2}" srcOrd="0" destOrd="0" parTransId="{C3B086DC-316C-4C92-86DD-0630008C6CE6}" sibTransId="{D0C62E8C-61E4-419A-B999-A1D050CED35D}"/>
    <dgm:cxn modelId="{43B9330E-DD3B-447D-A594-47D153BE7A51}" srcId="{943240B1-4B44-481E-834D-33653A1781E2}" destId="{38432084-8422-4B2B-B84C-78763292D79C}" srcOrd="0" destOrd="0" parTransId="{B19BABAA-7672-4352-BE71-D65A37D820F8}" sibTransId="{9F454D7A-6F1C-423F-A354-8B5016BE45F6}"/>
    <dgm:cxn modelId="{C8716D2A-4A5C-423B-B797-B1C95D9C26D6}" srcId="{6D32FC18-CF34-40E0-B448-FB0CF8F3DAED}" destId="{B7C52D60-5233-4C4B-B7DF-60B5B61B6C79}" srcOrd="1" destOrd="0" parTransId="{9F7B944A-87AA-497B-A61F-CF5679BFD9C3}" sibTransId="{CB8F7CBB-5865-486E-91FB-CFC2AF2183C4}"/>
    <dgm:cxn modelId="{C5F3BCF0-AE26-4292-B55C-AD5C1FCD9BAE}" type="presOf" srcId="{1E764DF0-0B54-46D4-B021-D1BBD71E922B}" destId="{62CBB877-6B5E-49DC-95A0-14483A0624C0}" srcOrd="0" destOrd="0" presId="urn:microsoft.com/office/officeart/2005/8/layout/chevron2"/>
    <dgm:cxn modelId="{F7F3BE79-4AF5-4FB6-A4EC-18F8F169B496}" type="presOf" srcId="{6D32FC18-CF34-40E0-B448-FB0CF8F3DAED}" destId="{08CAD284-679D-4ED3-BE1E-66D7CD7129B3}" srcOrd="0" destOrd="0" presId="urn:microsoft.com/office/officeart/2005/8/layout/chevron2"/>
    <dgm:cxn modelId="{1F159A3D-D0C0-4933-BF16-4052D52F0BBA}" type="presOf" srcId="{DAF0C41B-29FC-4E0F-89C4-BB2A53D13497}" destId="{B81A31EB-68AB-4EE9-B53E-1A6F5FF436AC}" srcOrd="0" destOrd="0" presId="urn:microsoft.com/office/officeart/2005/8/layout/chevron2"/>
    <dgm:cxn modelId="{AAF69548-F1A4-4F8C-9304-1D4E74139FE3}" type="presOf" srcId="{BA251E46-F571-44CF-84E0-E66B8C8B7A1E}" destId="{62CBB877-6B5E-49DC-95A0-14483A0624C0}" srcOrd="0" destOrd="1" presId="urn:microsoft.com/office/officeart/2005/8/layout/chevron2"/>
    <dgm:cxn modelId="{0FCC61B3-15C5-4A62-B00B-C9C68EDFC028}" type="presOf" srcId="{943240B1-4B44-481E-834D-33653A1781E2}" destId="{2B50BC83-EE5C-4428-A462-2F824CD92B79}" srcOrd="0" destOrd="0" presId="urn:microsoft.com/office/officeart/2005/8/layout/chevron2"/>
    <dgm:cxn modelId="{FEBF59C6-05B7-4747-AC88-41C55B469EEC}" srcId="{B7C52D60-5233-4C4B-B7DF-60B5B61B6C79}" destId="{B2D8ED8F-E275-4B87-9049-77FEA9FE2132}" srcOrd="1" destOrd="0" parTransId="{51BE8B5A-C180-4926-89CF-E6304C5AD7A5}" sibTransId="{83037619-7BBF-4329-BD4E-9C3E3708D481}"/>
    <dgm:cxn modelId="{8EBD7994-B573-4F34-A3D0-AEAA0171AA86}" type="presOf" srcId="{2EFA5BA5-421F-45E6-9AEA-234BB734E9BD}" destId="{9AAA6B83-E157-4C91-B91A-67F5EDC31EED}" srcOrd="0" destOrd="2" presId="urn:microsoft.com/office/officeart/2005/8/layout/chevron2"/>
    <dgm:cxn modelId="{67F3209E-C057-4936-85FA-19A627CB534A}" type="presOf" srcId="{38432084-8422-4B2B-B84C-78763292D79C}" destId="{EB81439F-1106-474F-A301-9F9A3EF44598}" srcOrd="0" destOrd="0" presId="urn:microsoft.com/office/officeart/2005/8/layout/chevron2"/>
    <dgm:cxn modelId="{2883DCC3-320C-4316-BC97-C3F9FF127D1E}" srcId="{B7C52D60-5233-4C4B-B7DF-60B5B61B6C79}" destId="{DB9FFE09-56DB-4CCE-8083-4D1D43B84015}" srcOrd="0" destOrd="0" parTransId="{B485E61E-7BEB-4472-A331-7CAA2E95535D}" sibTransId="{B686F0E1-919A-440C-A126-88C4A6CD4E4D}"/>
    <dgm:cxn modelId="{0B40613F-5B06-42ED-BCC0-C59900BEE9EF}" srcId="{B7C52D60-5233-4C4B-B7DF-60B5B61B6C79}" destId="{2EFA5BA5-421F-45E6-9AEA-234BB734E9BD}" srcOrd="2" destOrd="0" parTransId="{A6F16637-233B-4F3B-AE0C-C39FFC49476E}" sibTransId="{1C3C0ABF-7D62-4CF4-90D6-CEF3A155466A}"/>
    <dgm:cxn modelId="{5AFD3AAE-8740-44FE-B617-4D81C2790FD4}" srcId="{6D32FC18-CF34-40E0-B448-FB0CF8F3DAED}" destId="{DAF0C41B-29FC-4E0F-89C4-BB2A53D13497}" srcOrd="2" destOrd="0" parTransId="{CC1B9A61-961B-48C6-9B32-DC02359F114D}" sibTransId="{162E20CA-4855-4AB9-B7AB-06E7249BD6CE}"/>
    <dgm:cxn modelId="{64E48E7E-FD68-4B3F-9B61-3C626DF0FB58}" srcId="{DAF0C41B-29FC-4E0F-89C4-BB2A53D13497}" destId="{BA251E46-F571-44CF-84E0-E66B8C8B7A1E}" srcOrd="1" destOrd="0" parTransId="{974816B7-B767-4C3A-A5E9-FC54A654E8C3}" sibTransId="{F7C419B7-B690-4FCA-8847-B680AC53A7D2}"/>
    <dgm:cxn modelId="{662CD0CE-1676-4142-B94C-0D3EDAE74E3A}" srcId="{DAF0C41B-29FC-4E0F-89C4-BB2A53D13497}" destId="{1E764DF0-0B54-46D4-B021-D1BBD71E922B}" srcOrd="0" destOrd="0" parTransId="{8489970F-EA6C-464E-8E2B-A89ACD6B291E}" sibTransId="{13019EA2-570E-4F48-9AD5-C2F583C4CCED}"/>
    <dgm:cxn modelId="{4B228771-B70A-43F8-8311-9E863DD5E5D2}" type="presOf" srcId="{DB9FFE09-56DB-4CCE-8083-4D1D43B84015}" destId="{9AAA6B83-E157-4C91-B91A-67F5EDC31EED}" srcOrd="0" destOrd="0" presId="urn:microsoft.com/office/officeart/2005/8/layout/chevron2"/>
    <dgm:cxn modelId="{9D7E2772-5227-43BE-BDF2-F3DDAD3D78A7}" type="presOf" srcId="{B2D8ED8F-E275-4B87-9049-77FEA9FE2132}" destId="{9AAA6B83-E157-4C91-B91A-67F5EDC31EED}" srcOrd="0" destOrd="1" presId="urn:microsoft.com/office/officeart/2005/8/layout/chevron2"/>
    <dgm:cxn modelId="{0E84B1A8-F147-4DD8-937A-ED105F5041C4}" type="presParOf" srcId="{08CAD284-679D-4ED3-BE1E-66D7CD7129B3}" destId="{9D3560DF-BEF0-46C3-9CB1-8A736FD9BE41}" srcOrd="0" destOrd="0" presId="urn:microsoft.com/office/officeart/2005/8/layout/chevron2"/>
    <dgm:cxn modelId="{F1885AFE-E471-4CDA-BF23-3333CFEBB4FC}" type="presParOf" srcId="{9D3560DF-BEF0-46C3-9CB1-8A736FD9BE41}" destId="{2B50BC83-EE5C-4428-A462-2F824CD92B79}" srcOrd="0" destOrd="0" presId="urn:microsoft.com/office/officeart/2005/8/layout/chevron2"/>
    <dgm:cxn modelId="{549A19B5-52D4-492B-A52F-76CF74D3D40E}" type="presParOf" srcId="{9D3560DF-BEF0-46C3-9CB1-8A736FD9BE41}" destId="{EB81439F-1106-474F-A301-9F9A3EF44598}" srcOrd="1" destOrd="0" presId="urn:microsoft.com/office/officeart/2005/8/layout/chevron2"/>
    <dgm:cxn modelId="{9F328BF7-BFAE-4221-9D96-7FCC7002AA24}" type="presParOf" srcId="{08CAD284-679D-4ED3-BE1E-66D7CD7129B3}" destId="{48796601-5DE0-48C2-91C4-5291A271E369}" srcOrd="1" destOrd="0" presId="urn:microsoft.com/office/officeart/2005/8/layout/chevron2"/>
    <dgm:cxn modelId="{89872B98-2226-48B9-AA38-BE4995905F93}" type="presParOf" srcId="{08CAD284-679D-4ED3-BE1E-66D7CD7129B3}" destId="{0BCB235B-5F4C-455B-ACBE-B7CE151DF4AD}" srcOrd="2" destOrd="0" presId="urn:microsoft.com/office/officeart/2005/8/layout/chevron2"/>
    <dgm:cxn modelId="{12AA29C9-FA60-4EB2-8F8F-97C40FD7BCFA}" type="presParOf" srcId="{0BCB235B-5F4C-455B-ACBE-B7CE151DF4AD}" destId="{8BCA257E-3AF6-487E-B8BF-4A49B3B5F327}" srcOrd="0" destOrd="0" presId="urn:microsoft.com/office/officeart/2005/8/layout/chevron2"/>
    <dgm:cxn modelId="{D4435D42-125A-4613-916D-CE37E1303203}" type="presParOf" srcId="{0BCB235B-5F4C-455B-ACBE-B7CE151DF4AD}" destId="{9AAA6B83-E157-4C91-B91A-67F5EDC31EED}" srcOrd="1" destOrd="0" presId="urn:microsoft.com/office/officeart/2005/8/layout/chevron2"/>
    <dgm:cxn modelId="{DE20908E-418A-4502-A170-5C086BC15B1D}" type="presParOf" srcId="{08CAD284-679D-4ED3-BE1E-66D7CD7129B3}" destId="{EC64F090-4431-41D0-8A18-E1FADE92E3BF}" srcOrd="3" destOrd="0" presId="urn:microsoft.com/office/officeart/2005/8/layout/chevron2"/>
    <dgm:cxn modelId="{B3D8AAE5-CFD5-462D-8726-6E454754BC15}" type="presParOf" srcId="{08CAD284-679D-4ED3-BE1E-66D7CD7129B3}" destId="{24DD6F8F-75FC-4E73-AAED-AA10E0BF6726}" srcOrd="4" destOrd="0" presId="urn:microsoft.com/office/officeart/2005/8/layout/chevron2"/>
    <dgm:cxn modelId="{B36003A3-CD44-4E4A-A20A-677868C9B7B3}" type="presParOf" srcId="{24DD6F8F-75FC-4E73-AAED-AA10E0BF6726}" destId="{B81A31EB-68AB-4EE9-B53E-1A6F5FF436AC}" srcOrd="0" destOrd="0" presId="urn:microsoft.com/office/officeart/2005/8/layout/chevron2"/>
    <dgm:cxn modelId="{FF14CD56-E009-448E-BA45-99786DE1A92B}" type="presParOf" srcId="{24DD6F8F-75FC-4E73-AAED-AA10E0BF6726}" destId="{62CBB877-6B5E-49DC-95A0-14483A0624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32FC18-CF34-40E0-B448-FB0CF8F3DAE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3240B1-4B44-481E-834D-33653A1781E2}">
      <dgm:prSet phldrT="[Κείμενο]"/>
      <dgm:spPr/>
      <dgm:t>
        <a:bodyPr/>
        <a:lstStyle/>
        <a:p>
          <a:r>
            <a:rPr lang="en-GB" dirty="0" smtClean="0"/>
            <a:t> 1885</a:t>
          </a:r>
          <a:endParaRPr lang="en-GB" dirty="0"/>
        </a:p>
      </dgm:t>
    </dgm:pt>
    <dgm:pt modelId="{C3B086DC-316C-4C92-86DD-0630008C6CE6}" type="parTrans" cxnId="{EA7E456C-FEFC-42AE-93B6-0051D5D1B08D}">
      <dgm:prSet/>
      <dgm:spPr/>
      <dgm:t>
        <a:bodyPr/>
        <a:lstStyle/>
        <a:p>
          <a:endParaRPr lang="en-GB"/>
        </a:p>
      </dgm:t>
    </dgm:pt>
    <dgm:pt modelId="{D0C62E8C-61E4-419A-B999-A1D050CED35D}" type="sibTrans" cxnId="{EA7E456C-FEFC-42AE-93B6-0051D5D1B08D}">
      <dgm:prSet/>
      <dgm:spPr/>
      <dgm:t>
        <a:bodyPr/>
        <a:lstStyle/>
        <a:p>
          <a:endParaRPr lang="en-GB"/>
        </a:p>
      </dgm:t>
    </dgm:pt>
    <dgm:pt modelId="{38432084-8422-4B2B-B84C-78763292D79C}">
      <dgm:prSet phldrT="[Κείμενο]" custT="1"/>
      <dgm:spPr/>
      <dgm:t>
        <a:bodyPr/>
        <a:lstStyle/>
        <a:p>
          <a:endParaRPr lang="en-GB" sz="2400" dirty="0"/>
        </a:p>
      </dgm:t>
    </dgm:pt>
    <dgm:pt modelId="{B19BABAA-7672-4352-BE71-D65A37D820F8}" type="parTrans" cxnId="{43B9330E-DD3B-447D-A594-47D153BE7A51}">
      <dgm:prSet/>
      <dgm:spPr/>
      <dgm:t>
        <a:bodyPr/>
        <a:lstStyle/>
        <a:p>
          <a:endParaRPr lang="en-GB"/>
        </a:p>
      </dgm:t>
    </dgm:pt>
    <dgm:pt modelId="{9F454D7A-6F1C-423F-A354-8B5016BE45F6}" type="sibTrans" cxnId="{43B9330E-DD3B-447D-A594-47D153BE7A51}">
      <dgm:prSet/>
      <dgm:spPr/>
      <dgm:t>
        <a:bodyPr/>
        <a:lstStyle/>
        <a:p>
          <a:endParaRPr lang="en-GB"/>
        </a:p>
      </dgm:t>
    </dgm:pt>
    <dgm:pt modelId="{B7C52D60-5233-4C4B-B7DF-60B5B61B6C79}">
      <dgm:prSet phldrT="[Κείμενο]"/>
      <dgm:spPr/>
      <dgm:t>
        <a:bodyPr/>
        <a:lstStyle/>
        <a:p>
          <a:r>
            <a:rPr lang="en-GB" dirty="0" smtClean="0"/>
            <a:t>1889</a:t>
          </a:r>
          <a:endParaRPr lang="en-GB" dirty="0"/>
        </a:p>
      </dgm:t>
    </dgm:pt>
    <dgm:pt modelId="{9F7B944A-87AA-497B-A61F-CF5679BFD9C3}" type="parTrans" cxnId="{C8716D2A-4A5C-423B-B797-B1C95D9C26D6}">
      <dgm:prSet/>
      <dgm:spPr/>
      <dgm:t>
        <a:bodyPr/>
        <a:lstStyle/>
        <a:p>
          <a:endParaRPr lang="en-GB"/>
        </a:p>
      </dgm:t>
    </dgm:pt>
    <dgm:pt modelId="{CB8F7CBB-5865-486E-91FB-CFC2AF2183C4}" type="sibTrans" cxnId="{C8716D2A-4A5C-423B-B797-B1C95D9C26D6}">
      <dgm:prSet/>
      <dgm:spPr/>
      <dgm:t>
        <a:bodyPr/>
        <a:lstStyle/>
        <a:p>
          <a:endParaRPr lang="en-GB"/>
        </a:p>
      </dgm:t>
    </dgm:pt>
    <dgm:pt modelId="{DB9FFE09-56DB-4CCE-8083-4D1D43B84015}">
      <dgm:prSet phldrT="[Κείμενο]"/>
      <dgm:spPr/>
      <dgm:t>
        <a:bodyPr/>
        <a:lstStyle/>
        <a:p>
          <a:endParaRPr lang="en-GB" sz="1600" dirty="0"/>
        </a:p>
      </dgm:t>
    </dgm:pt>
    <dgm:pt modelId="{B485E61E-7BEB-4472-A331-7CAA2E95535D}" type="parTrans" cxnId="{2883DCC3-320C-4316-BC97-C3F9FF127D1E}">
      <dgm:prSet/>
      <dgm:spPr/>
      <dgm:t>
        <a:bodyPr/>
        <a:lstStyle/>
        <a:p>
          <a:endParaRPr lang="en-GB"/>
        </a:p>
      </dgm:t>
    </dgm:pt>
    <dgm:pt modelId="{B686F0E1-919A-440C-A126-88C4A6CD4E4D}" type="sibTrans" cxnId="{2883DCC3-320C-4316-BC97-C3F9FF127D1E}">
      <dgm:prSet/>
      <dgm:spPr/>
      <dgm:t>
        <a:bodyPr/>
        <a:lstStyle/>
        <a:p>
          <a:endParaRPr lang="en-GB"/>
        </a:p>
      </dgm:t>
    </dgm:pt>
    <dgm:pt modelId="{DAF0C41B-29FC-4E0F-89C4-BB2A53D13497}">
      <dgm:prSet phldrT="[Κείμενο]"/>
      <dgm:spPr/>
      <dgm:t>
        <a:bodyPr/>
        <a:lstStyle/>
        <a:p>
          <a:r>
            <a:rPr lang="en-GB" dirty="0" smtClean="0"/>
            <a:t>1899</a:t>
          </a:r>
          <a:endParaRPr lang="en-GB" dirty="0"/>
        </a:p>
      </dgm:t>
    </dgm:pt>
    <dgm:pt modelId="{CC1B9A61-961B-48C6-9B32-DC02359F114D}" type="parTrans" cxnId="{5AFD3AAE-8740-44FE-B617-4D81C2790FD4}">
      <dgm:prSet/>
      <dgm:spPr/>
      <dgm:t>
        <a:bodyPr/>
        <a:lstStyle/>
        <a:p>
          <a:endParaRPr lang="en-GB"/>
        </a:p>
      </dgm:t>
    </dgm:pt>
    <dgm:pt modelId="{162E20CA-4855-4AB9-B7AB-06E7249BD6CE}" type="sibTrans" cxnId="{5AFD3AAE-8740-44FE-B617-4D81C2790FD4}">
      <dgm:prSet/>
      <dgm:spPr/>
      <dgm:t>
        <a:bodyPr/>
        <a:lstStyle/>
        <a:p>
          <a:endParaRPr lang="en-GB"/>
        </a:p>
      </dgm:t>
    </dgm:pt>
    <dgm:pt modelId="{1E764DF0-0B54-46D4-B021-D1BBD71E922B}">
      <dgm:prSet phldrT="[Κείμενο]"/>
      <dgm:spPr/>
      <dgm:t>
        <a:bodyPr/>
        <a:lstStyle/>
        <a:p>
          <a:endParaRPr lang="en-GB" sz="1600" dirty="0"/>
        </a:p>
      </dgm:t>
    </dgm:pt>
    <dgm:pt modelId="{8489970F-EA6C-464E-8E2B-A89ACD6B291E}" type="parTrans" cxnId="{662CD0CE-1676-4142-B94C-0D3EDAE74E3A}">
      <dgm:prSet/>
      <dgm:spPr/>
      <dgm:t>
        <a:bodyPr/>
        <a:lstStyle/>
        <a:p>
          <a:endParaRPr lang="en-GB"/>
        </a:p>
      </dgm:t>
    </dgm:pt>
    <dgm:pt modelId="{13019EA2-570E-4F48-9AD5-C2F583C4CCED}" type="sibTrans" cxnId="{662CD0CE-1676-4142-B94C-0D3EDAE74E3A}">
      <dgm:prSet/>
      <dgm:spPr/>
      <dgm:t>
        <a:bodyPr/>
        <a:lstStyle/>
        <a:p>
          <a:endParaRPr lang="en-GB"/>
        </a:p>
      </dgm:t>
    </dgm:pt>
    <dgm:pt modelId="{2EFA5BA5-421F-45E6-9AEA-234BB734E9BD}">
      <dgm:prSet custT="1"/>
      <dgm:spPr/>
      <dgm:t>
        <a:bodyPr/>
        <a:lstStyle/>
        <a:p>
          <a:endParaRPr lang="en-US" sz="2400" dirty="0"/>
        </a:p>
      </dgm:t>
    </dgm:pt>
    <dgm:pt modelId="{A6F16637-233B-4F3B-AE0C-C39FFC49476E}" type="parTrans" cxnId="{0B40613F-5B06-42ED-BCC0-C59900BEE9EF}">
      <dgm:prSet/>
      <dgm:spPr/>
      <dgm:t>
        <a:bodyPr/>
        <a:lstStyle/>
        <a:p>
          <a:endParaRPr lang="en-GB"/>
        </a:p>
      </dgm:t>
    </dgm:pt>
    <dgm:pt modelId="{1C3C0ABF-7D62-4CF4-90D6-CEF3A155466A}" type="sibTrans" cxnId="{0B40613F-5B06-42ED-BCC0-C59900BEE9EF}">
      <dgm:prSet/>
      <dgm:spPr/>
      <dgm:t>
        <a:bodyPr/>
        <a:lstStyle/>
        <a:p>
          <a:endParaRPr lang="en-GB"/>
        </a:p>
      </dgm:t>
    </dgm:pt>
    <dgm:pt modelId="{AEE6290A-A5F4-4CDD-B632-534ECFC71DDA}">
      <dgm:prSet custT="1"/>
      <dgm:spPr/>
      <dgm:t>
        <a:bodyPr/>
        <a:lstStyle/>
        <a:p>
          <a:r>
            <a:rPr lang="en-US" sz="2000" dirty="0" smtClean="0"/>
            <a:t>Karl Benz builds the world's first practical automobile to be powered by an internal combustion engine </a:t>
          </a:r>
          <a:endParaRPr lang="en-US" sz="2000" dirty="0"/>
        </a:p>
      </dgm:t>
    </dgm:pt>
    <dgm:pt modelId="{F97A8A71-271A-4626-AABB-864CD7430FF4}" type="parTrans" cxnId="{1BD89A33-6818-40EA-ABDB-3C6AADA49158}">
      <dgm:prSet/>
      <dgm:spPr/>
      <dgm:t>
        <a:bodyPr/>
        <a:lstStyle/>
        <a:p>
          <a:endParaRPr lang="en-GB"/>
        </a:p>
      </dgm:t>
    </dgm:pt>
    <dgm:pt modelId="{D9F8D124-516B-45D0-899C-C285F20501BE}" type="sibTrans" cxnId="{1BD89A33-6818-40EA-ABDB-3C6AADA49158}">
      <dgm:prSet/>
      <dgm:spPr/>
      <dgm:t>
        <a:bodyPr/>
        <a:lstStyle/>
        <a:p>
          <a:endParaRPr lang="en-GB"/>
        </a:p>
      </dgm:t>
    </dgm:pt>
    <dgm:pt modelId="{B92D1491-1F68-4F01-ADC3-935F0ECE81F1}">
      <dgm:prSet custT="1"/>
      <dgm:spPr/>
      <dgm:t>
        <a:bodyPr/>
        <a:lstStyle/>
        <a:p>
          <a:r>
            <a:rPr lang="fr-FR" sz="2400" dirty="0" err="1" smtClean="0"/>
            <a:t>Pneumatic</a:t>
          </a:r>
          <a:r>
            <a:rPr lang="fr-FR" sz="2400" dirty="0" smtClean="0"/>
            <a:t> </a:t>
          </a:r>
          <a:r>
            <a:rPr lang="fr-FR" sz="2400" dirty="0" err="1" smtClean="0"/>
            <a:t>rubber</a:t>
          </a:r>
          <a:r>
            <a:rPr lang="fr-FR" sz="2400" dirty="0" smtClean="0"/>
            <a:t> </a:t>
          </a:r>
          <a:r>
            <a:rPr lang="fr-FR" sz="2400" dirty="0" err="1" smtClean="0"/>
            <a:t>tyres</a:t>
          </a:r>
          <a:r>
            <a:rPr lang="fr-FR" sz="2400" dirty="0" smtClean="0"/>
            <a:t> </a:t>
          </a:r>
          <a:r>
            <a:rPr lang="fr-FR" sz="2400" dirty="0" err="1" smtClean="0"/>
            <a:t>invented</a:t>
          </a:r>
          <a:endParaRPr lang="fr-FR" sz="2400" dirty="0"/>
        </a:p>
      </dgm:t>
    </dgm:pt>
    <dgm:pt modelId="{A9491551-331F-40F7-9ACF-562970B13E0B}" type="parTrans" cxnId="{B86FA47B-3B43-4DB9-A18C-B618DACAD370}">
      <dgm:prSet/>
      <dgm:spPr/>
      <dgm:t>
        <a:bodyPr/>
        <a:lstStyle/>
        <a:p>
          <a:endParaRPr lang="en-GB"/>
        </a:p>
      </dgm:t>
    </dgm:pt>
    <dgm:pt modelId="{2326F823-1996-4604-BC77-CD792D169FD0}" type="sibTrans" cxnId="{B86FA47B-3B43-4DB9-A18C-B618DACAD370}">
      <dgm:prSet/>
      <dgm:spPr/>
      <dgm:t>
        <a:bodyPr/>
        <a:lstStyle/>
        <a:p>
          <a:endParaRPr lang="en-GB"/>
        </a:p>
      </dgm:t>
    </dgm:pt>
    <dgm:pt modelId="{1D51B476-4480-4C26-BEBE-C0E03FD93E58}">
      <dgm:prSet custT="1"/>
      <dgm:spPr/>
      <dgm:t>
        <a:bodyPr/>
        <a:lstStyle/>
        <a:p>
          <a:r>
            <a:rPr lang="fr-FR" sz="2400" dirty="0" smtClean="0"/>
            <a:t>Ferdinand </a:t>
          </a:r>
          <a:r>
            <a:rPr lang="fr-FR" sz="2400" dirty="0" err="1" smtClean="0"/>
            <a:t>von</a:t>
          </a:r>
          <a:r>
            <a:rPr lang="fr-FR" sz="2400" dirty="0" smtClean="0"/>
            <a:t> Zeppelin </a:t>
          </a:r>
          <a:r>
            <a:rPr lang="fr-FR" sz="2400" dirty="0" err="1" smtClean="0"/>
            <a:t>invents</a:t>
          </a:r>
          <a:r>
            <a:rPr lang="fr-FR" sz="2400" dirty="0" smtClean="0"/>
            <a:t> the first </a:t>
          </a:r>
          <a:r>
            <a:rPr lang="fr-FR" sz="2400" dirty="0" err="1" smtClean="0"/>
            <a:t>successful</a:t>
          </a:r>
          <a:r>
            <a:rPr lang="fr-FR" sz="2400" dirty="0" smtClean="0"/>
            <a:t> </a:t>
          </a:r>
          <a:r>
            <a:rPr lang="fr-FR" sz="2400" dirty="0" err="1" smtClean="0"/>
            <a:t>airship</a:t>
          </a:r>
          <a:r>
            <a:rPr lang="fr-FR" sz="2400" dirty="0" smtClean="0"/>
            <a:t>-the Zeppelin</a:t>
          </a:r>
          <a:r>
            <a:rPr lang="fr-FR" sz="1600" dirty="0" smtClean="0"/>
            <a:t> </a:t>
          </a:r>
          <a:endParaRPr lang="fr-FR" sz="1600" dirty="0"/>
        </a:p>
      </dgm:t>
    </dgm:pt>
    <dgm:pt modelId="{F001BA31-DDBC-4B93-B0B5-66E9958F0323}" type="parTrans" cxnId="{5B17AA69-2AE4-4B0C-970E-9727DD67460B}">
      <dgm:prSet/>
      <dgm:spPr/>
      <dgm:t>
        <a:bodyPr/>
        <a:lstStyle/>
        <a:p>
          <a:endParaRPr lang="en-GB"/>
        </a:p>
      </dgm:t>
    </dgm:pt>
    <dgm:pt modelId="{A9145589-08DD-4629-ADAE-EA1673F11931}" type="sibTrans" cxnId="{5B17AA69-2AE4-4B0C-970E-9727DD67460B}">
      <dgm:prSet/>
      <dgm:spPr/>
      <dgm:t>
        <a:bodyPr/>
        <a:lstStyle/>
        <a:p>
          <a:endParaRPr lang="en-GB"/>
        </a:p>
      </dgm:t>
    </dgm:pt>
    <dgm:pt modelId="{08CAD284-679D-4ED3-BE1E-66D7CD7129B3}" type="pres">
      <dgm:prSet presAssocID="{6D32FC18-CF34-40E0-B448-FB0CF8F3DA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D3560DF-BEF0-46C3-9CB1-8A736FD9BE41}" type="pres">
      <dgm:prSet presAssocID="{943240B1-4B44-481E-834D-33653A1781E2}" presName="composite" presStyleCnt="0"/>
      <dgm:spPr/>
    </dgm:pt>
    <dgm:pt modelId="{2B50BC83-EE5C-4428-A462-2F824CD92B79}" type="pres">
      <dgm:prSet presAssocID="{943240B1-4B44-481E-834D-33653A1781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1439F-1106-474F-A301-9F9A3EF44598}" type="pres">
      <dgm:prSet presAssocID="{943240B1-4B44-481E-834D-33653A1781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796601-5DE0-48C2-91C4-5291A271E369}" type="pres">
      <dgm:prSet presAssocID="{D0C62E8C-61E4-419A-B999-A1D050CED35D}" presName="sp" presStyleCnt="0"/>
      <dgm:spPr/>
    </dgm:pt>
    <dgm:pt modelId="{0BCB235B-5F4C-455B-ACBE-B7CE151DF4AD}" type="pres">
      <dgm:prSet presAssocID="{B7C52D60-5233-4C4B-B7DF-60B5B61B6C79}" presName="composite" presStyleCnt="0"/>
      <dgm:spPr/>
    </dgm:pt>
    <dgm:pt modelId="{8BCA257E-3AF6-487E-B8BF-4A49B3B5F327}" type="pres">
      <dgm:prSet presAssocID="{B7C52D60-5233-4C4B-B7DF-60B5B61B6C79}" presName="parentText" presStyleLbl="alignNode1" presStyleIdx="1" presStyleCnt="3" custLinFactNeighborX="-4896" custLinFactNeighborY="-329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AA6B83-E157-4C91-B91A-67F5EDC31EED}" type="pres">
      <dgm:prSet presAssocID="{B7C52D60-5233-4C4B-B7DF-60B5B61B6C7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64F090-4431-41D0-8A18-E1FADE92E3BF}" type="pres">
      <dgm:prSet presAssocID="{CB8F7CBB-5865-486E-91FB-CFC2AF2183C4}" presName="sp" presStyleCnt="0"/>
      <dgm:spPr/>
    </dgm:pt>
    <dgm:pt modelId="{24DD6F8F-75FC-4E73-AAED-AA10E0BF6726}" type="pres">
      <dgm:prSet presAssocID="{DAF0C41B-29FC-4E0F-89C4-BB2A53D13497}" presName="composite" presStyleCnt="0"/>
      <dgm:spPr/>
    </dgm:pt>
    <dgm:pt modelId="{B81A31EB-68AB-4EE9-B53E-1A6F5FF436AC}" type="pres">
      <dgm:prSet presAssocID="{DAF0C41B-29FC-4E0F-89C4-BB2A53D134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CBB877-6B5E-49DC-95A0-14483A0624C0}" type="pres">
      <dgm:prSet presAssocID="{DAF0C41B-29FC-4E0F-89C4-BB2A53D1349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CA8454-652D-48AD-A383-66BCD0D152F4}" type="presOf" srcId="{1E764DF0-0B54-46D4-B021-D1BBD71E922B}" destId="{62CBB877-6B5E-49DC-95A0-14483A0624C0}" srcOrd="0" destOrd="0" presId="urn:microsoft.com/office/officeart/2005/8/layout/chevron2"/>
    <dgm:cxn modelId="{776084B0-140C-4221-990C-F4C764CD92B9}" type="presOf" srcId="{AEE6290A-A5F4-4CDD-B632-534ECFC71DDA}" destId="{EB81439F-1106-474F-A301-9F9A3EF44598}" srcOrd="0" destOrd="1" presId="urn:microsoft.com/office/officeart/2005/8/layout/chevron2"/>
    <dgm:cxn modelId="{EA7E456C-FEFC-42AE-93B6-0051D5D1B08D}" srcId="{6D32FC18-CF34-40E0-B448-FB0CF8F3DAED}" destId="{943240B1-4B44-481E-834D-33653A1781E2}" srcOrd="0" destOrd="0" parTransId="{C3B086DC-316C-4C92-86DD-0630008C6CE6}" sibTransId="{D0C62E8C-61E4-419A-B999-A1D050CED35D}"/>
    <dgm:cxn modelId="{43B9330E-DD3B-447D-A594-47D153BE7A51}" srcId="{943240B1-4B44-481E-834D-33653A1781E2}" destId="{38432084-8422-4B2B-B84C-78763292D79C}" srcOrd="0" destOrd="0" parTransId="{B19BABAA-7672-4352-BE71-D65A37D820F8}" sibTransId="{9F454D7A-6F1C-423F-A354-8B5016BE45F6}"/>
    <dgm:cxn modelId="{1BD89A33-6818-40EA-ABDB-3C6AADA49158}" srcId="{943240B1-4B44-481E-834D-33653A1781E2}" destId="{AEE6290A-A5F4-4CDD-B632-534ECFC71DDA}" srcOrd="1" destOrd="0" parTransId="{F97A8A71-271A-4626-AABB-864CD7430FF4}" sibTransId="{D9F8D124-516B-45D0-899C-C285F20501BE}"/>
    <dgm:cxn modelId="{6D04C805-1B4A-4975-B97F-A3A788C579FD}" type="presOf" srcId="{38432084-8422-4B2B-B84C-78763292D79C}" destId="{EB81439F-1106-474F-A301-9F9A3EF44598}" srcOrd="0" destOrd="0" presId="urn:microsoft.com/office/officeart/2005/8/layout/chevron2"/>
    <dgm:cxn modelId="{D0A7AE35-CA61-4DB1-83E6-FB3A56084048}" type="presOf" srcId="{2EFA5BA5-421F-45E6-9AEA-234BB734E9BD}" destId="{9AAA6B83-E157-4C91-B91A-67F5EDC31EED}" srcOrd="0" destOrd="2" presId="urn:microsoft.com/office/officeart/2005/8/layout/chevron2"/>
    <dgm:cxn modelId="{C8716D2A-4A5C-423B-B797-B1C95D9C26D6}" srcId="{6D32FC18-CF34-40E0-B448-FB0CF8F3DAED}" destId="{B7C52D60-5233-4C4B-B7DF-60B5B61B6C79}" srcOrd="1" destOrd="0" parTransId="{9F7B944A-87AA-497B-A61F-CF5679BFD9C3}" sibTransId="{CB8F7CBB-5865-486E-91FB-CFC2AF2183C4}"/>
    <dgm:cxn modelId="{1589C4FF-528D-4BD0-A6B7-56AB46D605DD}" type="presOf" srcId="{DB9FFE09-56DB-4CCE-8083-4D1D43B84015}" destId="{9AAA6B83-E157-4C91-B91A-67F5EDC31EED}" srcOrd="0" destOrd="0" presId="urn:microsoft.com/office/officeart/2005/8/layout/chevron2"/>
    <dgm:cxn modelId="{FA1E1A88-DA4F-49BB-AD54-B035A531F821}" type="presOf" srcId="{1D51B476-4480-4C26-BEBE-C0E03FD93E58}" destId="{62CBB877-6B5E-49DC-95A0-14483A0624C0}" srcOrd="0" destOrd="1" presId="urn:microsoft.com/office/officeart/2005/8/layout/chevron2"/>
    <dgm:cxn modelId="{D4D47FC2-24AA-49AB-B265-FDDF37566E41}" type="presOf" srcId="{6D32FC18-CF34-40E0-B448-FB0CF8F3DAED}" destId="{08CAD284-679D-4ED3-BE1E-66D7CD7129B3}" srcOrd="0" destOrd="0" presId="urn:microsoft.com/office/officeart/2005/8/layout/chevron2"/>
    <dgm:cxn modelId="{B86FA47B-3B43-4DB9-A18C-B618DACAD370}" srcId="{B7C52D60-5233-4C4B-B7DF-60B5B61B6C79}" destId="{B92D1491-1F68-4F01-ADC3-935F0ECE81F1}" srcOrd="1" destOrd="0" parTransId="{A9491551-331F-40F7-9ACF-562970B13E0B}" sibTransId="{2326F823-1996-4604-BC77-CD792D169FD0}"/>
    <dgm:cxn modelId="{2883DCC3-320C-4316-BC97-C3F9FF127D1E}" srcId="{B7C52D60-5233-4C4B-B7DF-60B5B61B6C79}" destId="{DB9FFE09-56DB-4CCE-8083-4D1D43B84015}" srcOrd="0" destOrd="0" parTransId="{B485E61E-7BEB-4472-A331-7CAA2E95535D}" sibTransId="{B686F0E1-919A-440C-A126-88C4A6CD4E4D}"/>
    <dgm:cxn modelId="{0E1D3BF6-AFAB-4FBA-BC9C-4E2B4B003B1F}" type="presOf" srcId="{943240B1-4B44-481E-834D-33653A1781E2}" destId="{2B50BC83-EE5C-4428-A462-2F824CD92B79}" srcOrd="0" destOrd="0" presId="urn:microsoft.com/office/officeart/2005/8/layout/chevron2"/>
    <dgm:cxn modelId="{5AFD3AAE-8740-44FE-B617-4D81C2790FD4}" srcId="{6D32FC18-CF34-40E0-B448-FB0CF8F3DAED}" destId="{DAF0C41B-29FC-4E0F-89C4-BB2A53D13497}" srcOrd="2" destOrd="0" parTransId="{CC1B9A61-961B-48C6-9B32-DC02359F114D}" sibTransId="{162E20CA-4855-4AB9-B7AB-06E7249BD6CE}"/>
    <dgm:cxn modelId="{0B40613F-5B06-42ED-BCC0-C59900BEE9EF}" srcId="{B7C52D60-5233-4C4B-B7DF-60B5B61B6C79}" destId="{2EFA5BA5-421F-45E6-9AEA-234BB734E9BD}" srcOrd="2" destOrd="0" parTransId="{A6F16637-233B-4F3B-AE0C-C39FFC49476E}" sibTransId="{1C3C0ABF-7D62-4CF4-90D6-CEF3A155466A}"/>
    <dgm:cxn modelId="{5B17AA69-2AE4-4B0C-970E-9727DD67460B}" srcId="{DAF0C41B-29FC-4E0F-89C4-BB2A53D13497}" destId="{1D51B476-4480-4C26-BEBE-C0E03FD93E58}" srcOrd="1" destOrd="0" parTransId="{F001BA31-DDBC-4B93-B0B5-66E9958F0323}" sibTransId="{A9145589-08DD-4629-ADAE-EA1673F11931}"/>
    <dgm:cxn modelId="{10CFAAD5-2FD2-4C65-A764-ABF745553962}" type="presOf" srcId="{DAF0C41B-29FC-4E0F-89C4-BB2A53D13497}" destId="{B81A31EB-68AB-4EE9-B53E-1A6F5FF436AC}" srcOrd="0" destOrd="0" presId="urn:microsoft.com/office/officeart/2005/8/layout/chevron2"/>
    <dgm:cxn modelId="{FDF1FDBB-D594-4679-B931-6875AE14A142}" type="presOf" srcId="{B92D1491-1F68-4F01-ADC3-935F0ECE81F1}" destId="{9AAA6B83-E157-4C91-B91A-67F5EDC31EED}" srcOrd="0" destOrd="1" presId="urn:microsoft.com/office/officeart/2005/8/layout/chevron2"/>
    <dgm:cxn modelId="{662CD0CE-1676-4142-B94C-0D3EDAE74E3A}" srcId="{DAF0C41B-29FC-4E0F-89C4-BB2A53D13497}" destId="{1E764DF0-0B54-46D4-B021-D1BBD71E922B}" srcOrd="0" destOrd="0" parTransId="{8489970F-EA6C-464E-8E2B-A89ACD6B291E}" sibTransId="{13019EA2-570E-4F48-9AD5-C2F583C4CCED}"/>
    <dgm:cxn modelId="{E9A86BA8-7567-4EB0-B9FF-0F8D43E02236}" type="presOf" srcId="{B7C52D60-5233-4C4B-B7DF-60B5B61B6C79}" destId="{8BCA257E-3AF6-487E-B8BF-4A49B3B5F327}" srcOrd="0" destOrd="0" presId="urn:microsoft.com/office/officeart/2005/8/layout/chevron2"/>
    <dgm:cxn modelId="{D06FD7CC-603A-4267-9C43-71640E1EF408}" type="presParOf" srcId="{08CAD284-679D-4ED3-BE1E-66D7CD7129B3}" destId="{9D3560DF-BEF0-46C3-9CB1-8A736FD9BE41}" srcOrd="0" destOrd="0" presId="urn:microsoft.com/office/officeart/2005/8/layout/chevron2"/>
    <dgm:cxn modelId="{CCDEB0B8-077F-40E9-A157-4931F4A5B404}" type="presParOf" srcId="{9D3560DF-BEF0-46C3-9CB1-8A736FD9BE41}" destId="{2B50BC83-EE5C-4428-A462-2F824CD92B79}" srcOrd="0" destOrd="0" presId="urn:microsoft.com/office/officeart/2005/8/layout/chevron2"/>
    <dgm:cxn modelId="{AB14F595-6F50-4E7E-AD43-2A79C36E1586}" type="presParOf" srcId="{9D3560DF-BEF0-46C3-9CB1-8A736FD9BE41}" destId="{EB81439F-1106-474F-A301-9F9A3EF44598}" srcOrd="1" destOrd="0" presId="urn:microsoft.com/office/officeart/2005/8/layout/chevron2"/>
    <dgm:cxn modelId="{711814C6-BA83-476D-B17D-EAE15D7D5695}" type="presParOf" srcId="{08CAD284-679D-4ED3-BE1E-66D7CD7129B3}" destId="{48796601-5DE0-48C2-91C4-5291A271E369}" srcOrd="1" destOrd="0" presId="urn:microsoft.com/office/officeart/2005/8/layout/chevron2"/>
    <dgm:cxn modelId="{B678E86E-531E-4309-A202-845387F440A7}" type="presParOf" srcId="{08CAD284-679D-4ED3-BE1E-66D7CD7129B3}" destId="{0BCB235B-5F4C-455B-ACBE-B7CE151DF4AD}" srcOrd="2" destOrd="0" presId="urn:microsoft.com/office/officeart/2005/8/layout/chevron2"/>
    <dgm:cxn modelId="{81B2C5DE-63D0-46BC-89F1-FBD7B2B0A285}" type="presParOf" srcId="{0BCB235B-5F4C-455B-ACBE-B7CE151DF4AD}" destId="{8BCA257E-3AF6-487E-B8BF-4A49B3B5F327}" srcOrd="0" destOrd="0" presId="urn:microsoft.com/office/officeart/2005/8/layout/chevron2"/>
    <dgm:cxn modelId="{F33C0A38-99A8-415A-997A-47AFF4633224}" type="presParOf" srcId="{0BCB235B-5F4C-455B-ACBE-B7CE151DF4AD}" destId="{9AAA6B83-E157-4C91-B91A-67F5EDC31EED}" srcOrd="1" destOrd="0" presId="urn:microsoft.com/office/officeart/2005/8/layout/chevron2"/>
    <dgm:cxn modelId="{A58FD55E-F6E4-4B71-8B92-3139B19B518F}" type="presParOf" srcId="{08CAD284-679D-4ED3-BE1E-66D7CD7129B3}" destId="{EC64F090-4431-41D0-8A18-E1FADE92E3BF}" srcOrd="3" destOrd="0" presId="urn:microsoft.com/office/officeart/2005/8/layout/chevron2"/>
    <dgm:cxn modelId="{DE0285E0-9165-4E17-A3FA-C77D7EC8705C}" type="presParOf" srcId="{08CAD284-679D-4ED3-BE1E-66D7CD7129B3}" destId="{24DD6F8F-75FC-4E73-AAED-AA10E0BF6726}" srcOrd="4" destOrd="0" presId="urn:microsoft.com/office/officeart/2005/8/layout/chevron2"/>
    <dgm:cxn modelId="{1551CF42-4730-4A81-813B-49E9E15447BE}" type="presParOf" srcId="{24DD6F8F-75FC-4E73-AAED-AA10E0BF6726}" destId="{B81A31EB-68AB-4EE9-B53E-1A6F5FF436AC}" srcOrd="0" destOrd="0" presId="urn:microsoft.com/office/officeart/2005/8/layout/chevron2"/>
    <dgm:cxn modelId="{4EC20351-8A77-40C2-A4CA-D606270CBED2}" type="presParOf" srcId="{24DD6F8F-75FC-4E73-AAED-AA10E0BF6726}" destId="{62CBB877-6B5E-49DC-95A0-14483A0624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32FC18-CF34-40E0-B448-FB0CF8F3DAE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3240B1-4B44-481E-834D-33653A1781E2}">
      <dgm:prSet phldrT="[Κείμενο]"/>
      <dgm:spPr/>
      <dgm:t>
        <a:bodyPr/>
        <a:lstStyle/>
        <a:p>
          <a:r>
            <a:rPr lang="en-GB" dirty="0" smtClean="0"/>
            <a:t> 1903</a:t>
          </a:r>
          <a:endParaRPr lang="en-GB" dirty="0"/>
        </a:p>
      </dgm:t>
    </dgm:pt>
    <dgm:pt modelId="{C3B086DC-316C-4C92-86DD-0630008C6CE6}" type="parTrans" cxnId="{EA7E456C-FEFC-42AE-93B6-0051D5D1B08D}">
      <dgm:prSet/>
      <dgm:spPr/>
      <dgm:t>
        <a:bodyPr/>
        <a:lstStyle/>
        <a:p>
          <a:endParaRPr lang="en-GB"/>
        </a:p>
      </dgm:t>
    </dgm:pt>
    <dgm:pt modelId="{D0C62E8C-61E4-419A-B999-A1D050CED35D}" type="sibTrans" cxnId="{EA7E456C-FEFC-42AE-93B6-0051D5D1B08D}">
      <dgm:prSet/>
      <dgm:spPr/>
      <dgm:t>
        <a:bodyPr/>
        <a:lstStyle/>
        <a:p>
          <a:endParaRPr lang="en-GB"/>
        </a:p>
      </dgm:t>
    </dgm:pt>
    <dgm:pt modelId="{38432084-8422-4B2B-B84C-78763292D79C}">
      <dgm:prSet phldrT="[Κείμενο]" custT="1"/>
      <dgm:spPr/>
      <dgm:t>
        <a:bodyPr/>
        <a:lstStyle/>
        <a:p>
          <a:r>
            <a:rPr lang="en-US" sz="2400" dirty="0" smtClean="0"/>
            <a:t>The Wright Brothers invent and fly the first </a:t>
          </a:r>
          <a:r>
            <a:rPr lang="fr-FR" sz="2400" dirty="0" err="1" smtClean="0"/>
            <a:t>engined</a:t>
          </a:r>
          <a:r>
            <a:rPr lang="fr-FR" sz="2400" dirty="0" smtClean="0"/>
            <a:t> </a:t>
          </a:r>
          <a:r>
            <a:rPr lang="fr-FR" sz="2400" dirty="0" err="1" smtClean="0"/>
            <a:t>airplane</a:t>
          </a:r>
          <a:endParaRPr lang="en-GB" sz="2400" dirty="0"/>
        </a:p>
      </dgm:t>
    </dgm:pt>
    <dgm:pt modelId="{B19BABAA-7672-4352-BE71-D65A37D820F8}" type="parTrans" cxnId="{43B9330E-DD3B-447D-A594-47D153BE7A51}">
      <dgm:prSet/>
      <dgm:spPr/>
      <dgm:t>
        <a:bodyPr/>
        <a:lstStyle/>
        <a:p>
          <a:endParaRPr lang="en-GB"/>
        </a:p>
      </dgm:t>
    </dgm:pt>
    <dgm:pt modelId="{9F454D7A-6F1C-423F-A354-8B5016BE45F6}" type="sibTrans" cxnId="{43B9330E-DD3B-447D-A594-47D153BE7A51}">
      <dgm:prSet/>
      <dgm:spPr/>
      <dgm:t>
        <a:bodyPr/>
        <a:lstStyle/>
        <a:p>
          <a:endParaRPr lang="en-GB"/>
        </a:p>
      </dgm:t>
    </dgm:pt>
    <dgm:pt modelId="{B7C52D60-5233-4C4B-B7DF-60B5B61B6C79}">
      <dgm:prSet phldrT="[Κείμενο]"/>
      <dgm:spPr/>
      <dgm:t>
        <a:bodyPr/>
        <a:lstStyle/>
        <a:p>
          <a:r>
            <a:rPr lang="en-GB" dirty="0" smtClean="0"/>
            <a:t>1919</a:t>
          </a:r>
          <a:endParaRPr lang="en-GB" dirty="0"/>
        </a:p>
      </dgm:t>
    </dgm:pt>
    <dgm:pt modelId="{9F7B944A-87AA-497B-A61F-CF5679BFD9C3}" type="parTrans" cxnId="{C8716D2A-4A5C-423B-B797-B1C95D9C26D6}">
      <dgm:prSet/>
      <dgm:spPr/>
      <dgm:t>
        <a:bodyPr/>
        <a:lstStyle/>
        <a:p>
          <a:endParaRPr lang="en-GB"/>
        </a:p>
      </dgm:t>
    </dgm:pt>
    <dgm:pt modelId="{CB8F7CBB-5865-486E-91FB-CFC2AF2183C4}" type="sibTrans" cxnId="{C8716D2A-4A5C-423B-B797-B1C95D9C26D6}">
      <dgm:prSet/>
      <dgm:spPr/>
      <dgm:t>
        <a:bodyPr/>
        <a:lstStyle/>
        <a:p>
          <a:endParaRPr lang="en-GB"/>
        </a:p>
      </dgm:t>
    </dgm:pt>
    <dgm:pt modelId="{DB9FFE09-56DB-4CCE-8083-4D1D43B84015}">
      <dgm:prSet phldrT="[Κείμενο]"/>
      <dgm:spPr/>
      <dgm:t>
        <a:bodyPr/>
        <a:lstStyle/>
        <a:p>
          <a:endParaRPr lang="en-GB" sz="1600" dirty="0"/>
        </a:p>
      </dgm:t>
    </dgm:pt>
    <dgm:pt modelId="{B485E61E-7BEB-4472-A331-7CAA2E95535D}" type="parTrans" cxnId="{2883DCC3-320C-4316-BC97-C3F9FF127D1E}">
      <dgm:prSet/>
      <dgm:spPr/>
      <dgm:t>
        <a:bodyPr/>
        <a:lstStyle/>
        <a:p>
          <a:endParaRPr lang="en-GB"/>
        </a:p>
      </dgm:t>
    </dgm:pt>
    <dgm:pt modelId="{B686F0E1-919A-440C-A126-88C4A6CD4E4D}" type="sibTrans" cxnId="{2883DCC3-320C-4316-BC97-C3F9FF127D1E}">
      <dgm:prSet/>
      <dgm:spPr/>
      <dgm:t>
        <a:bodyPr/>
        <a:lstStyle/>
        <a:p>
          <a:endParaRPr lang="en-GB"/>
        </a:p>
      </dgm:t>
    </dgm:pt>
    <dgm:pt modelId="{DAF0C41B-29FC-4E0F-89C4-BB2A53D13497}">
      <dgm:prSet phldrT="[Κείμενο]"/>
      <dgm:spPr/>
      <dgm:t>
        <a:bodyPr/>
        <a:lstStyle/>
        <a:p>
          <a:r>
            <a:rPr lang="en-GB" dirty="0" smtClean="0"/>
            <a:t>1930s</a:t>
          </a:r>
          <a:endParaRPr lang="en-GB" dirty="0"/>
        </a:p>
      </dgm:t>
    </dgm:pt>
    <dgm:pt modelId="{CC1B9A61-961B-48C6-9B32-DC02359F114D}" type="parTrans" cxnId="{5AFD3AAE-8740-44FE-B617-4D81C2790FD4}">
      <dgm:prSet/>
      <dgm:spPr/>
      <dgm:t>
        <a:bodyPr/>
        <a:lstStyle/>
        <a:p>
          <a:endParaRPr lang="en-GB"/>
        </a:p>
      </dgm:t>
    </dgm:pt>
    <dgm:pt modelId="{162E20CA-4855-4AB9-B7AB-06E7249BD6CE}" type="sibTrans" cxnId="{5AFD3AAE-8740-44FE-B617-4D81C2790FD4}">
      <dgm:prSet/>
      <dgm:spPr/>
      <dgm:t>
        <a:bodyPr/>
        <a:lstStyle/>
        <a:p>
          <a:endParaRPr lang="en-GB"/>
        </a:p>
      </dgm:t>
    </dgm:pt>
    <dgm:pt modelId="{1E764DF0-0B54-46D4-B021-D1BBD71E922B}">
      <dgm:prSet phldrT="[Κείμενο]"/>
      <dgm:spPr/>
      <dgm:t>
        <a:bodyPr/>
        <a:lstStyle/>
        <a:p>
          <a:endParaRPr lang="en-GB" sz="1600" dirty="0"/>
        </a:p>
      </dgm:t>
    </dgm:pt>
    <dgm:pt modelId="{8489970F-EA6C-464E-8E2B-A89ACD6B291E}" type="parTrans" cxnId="{662CD0CE-1676-4142-B94C-0D3EDAE74E3A}">
      <dgm:prSet/>
      <dgm:spPr/>
      <dgm:t>
        <a:bodyPr/>
        <a:lstStyle/>
        <a:p>
          <a:endParaRPr lang="en-GB"/>
        </a:p>
      </dgm:t>
    </dgm:pt>
    <dgm:pt modelId="{13019EA2-570E-4F48-9AD5-C2F583C4CCED}" type="sibTrans" cxnId="{662CD0CE-1676-4142-B94C-0D3EDAE74E3A}">
      <dgm:prSet/>
      <dgm:spPr/>
      <dgm:t>
        <a:bodyPr/>
        <a:lstStyle/>
        <a:p>
          <a:endParaRPr lang="en-GB"/>
        </a:p>
      </dgm:t>
    </dgm:pt>
    <dgm:pt modelId="{2EFA5BA5-421F-45E6-9AEA-234BB734E9BD}">
      <dgm:prSet custT="1"/>
      <dgm:spPr/>
      <dgm:t>
        <a:bodyPr/>
        <a:lstStyle/>
        <a:p>
          <a:endParaRPr lang="en-US" sz="2400" dirty="0"/>
        </a:p>
      </dgm:t>
    </dgm:pt>
    <dgm:pt modelId="{A6F16637-233B-4F3B-AE0C-C39FFC49476E}" type="parTrans" cxnId="{0B40613F-5B06-42ED-BCC0-C59900BEE9EF}">
      <dgm:prSet/>
      <dgm:spPr/>
      <dgm:t>
        <a:bodyPr/>
        <a:lstStyle/>
        <a:p>
          <a:endParaRPr lang="en-GB"/>
        </a:p>
      </dgm:t>
    </dgm:pt>
    <dgm:pt modelId="{1C3C0ABF-7D62-4CF4-90D6-CEF3A155466A}" type="sibTrans" cxnId="{0B40613F-5B06-42ED-BCC0-C59900BEE9EF}">
      <dgm:prSet/>
      <dgm:spPr/>
      <dgm:t>
        <a:bodyPr/>
        <a:lstStyle/>
        <a:p>
          <a:endParaRPr lang="en-GB"/>
        </a:p>
      </dgm:t>
    </dgm:pt>
    <dgm:pt modelId="{3CCB5F52-A551-4308-8E62-AFDB94FE097F}">
      <dgm:prSet custT="1"/>
      <dgm:spPr/>
      <dgm:t>
        <a:bodyPr/>
        <a:lstStyle/>
        <a:p>
          <a:r>
            <a:rPr lang="en-US" sz="2400" dirty="0" smtClean="0"/>
            <a:t>Planes begin carrying passengers between </a:t>
          </a:r>
          <a:r>
            <a:rPr lang="fr-FR" sz="2400" dirty="0" smtClean="0"/>
            <a:t>London and Paris</a:t>
          </a:r>
          <a:r>
            <a:rPr lang="en-US" sz="2400" dirty="0" smtClean="0"/>
            <a:t> </a:t>
          </a:r>
          <a:endParaRPr lang="en-US" sz="2400" dirty="0"/>
        </a:p>
      </dgm:t>
    </dgm:pt>
    <dgm:pt modelId="{94B5EF09-6241-4D74-9E0A-7383E4951453}" type="parTrans" cxnId="{A8C694AE-2C59-4222-9916-686159DF710F}">
      <dgm:prSet/>
      <dgm:spPr/>
      <dgm:t>
        <a:bodyPr/>
        <a:lstStyle/>
        <a:p>
          <a:endParaRPr lang="en-GB"/>
        </a:p>
      </dgm:t>
    </dgm:pt>
    <dgm:pt modelId="{4D7F65D1-1650-4CB4-8676-0DC397F170B3}" type="sibTrans" cxnId="{A8C694AE-2C59-4222-9916-686159DF710F}">
      <dgm:prSet/>
      <dgm:spPr/>
      <dgm:t>
        <a:bodyPr/>
        <a:lstStyle/>
        <a:p>
          <a:endParaRPr lang="en-GB"/>
        </a:p>
      </dgm:t>
    </dgm:pt>
    <dgm:pt modelId="{D0E092AC-86C3-428C-AC6F-DC9CAA96B1AC}">
      <dgm:prSet/>
      <dgm:spPr/>
      <dgm:t>
        <a:bodyPr/>
        <a:lstStyle/>
        <a:p>
          <a:r>
            <a:rPr lang="en-US" dirty="0" smtClean="0"/>
            <a:t>In most towns electric trams are replaced by </a:t>
          </a:r>
          <a:r>
            <a:rPr lang="fr-FR" dirty="0" smtClean="0"/>
            <a:t>buses</a:t>
          </a:r>
          <a:r>
            <a:rPr lang="en-US" dirty="0" smtClean="0"/>
            <a:t> </a:t>
          </a:r>
          <a:endParaRPr lang="en-US" dirty="0"/>
        </a:p>
      </dgm:t>
    </dgm:pt>
    <dgm:pt modelId="{03B6B872-90CA-4534-BBA0-3114FEF301A2}" type="parTrans" cxnId="{D1874311-4AF7-4E38-8D1E-8D5E02F67171}">
      <dgm:prSet/>
      <dgm:spPr/>
      <dgm:t>
        <a:bodyPr/>
        <a:lstStyle/>
        <a:p>
          <a:endParaRPr lang="en-GB"/>
        </a:p>
      </dgm:t>
    </dgm:pt>
    <dgm:pt modelId="{8F4C13DB-A3C4-4160-892F-83309F796998}" type="sibTrans" cxnId="{D1874311-4AF7-4E38-8D1E-8D5E02F67171}">
      <dgm:prSet/>
      <dgm:spPr/>
      <dgm:t>
        <a:bodyPr/>
        <a:lstStyle/>
        <a:p>
          <a:endParaRPr lang="en-GB"/>
        </a:p>
      </dgm:t>
    </dgm:pt>
    <dgm:pt modelId="{08CAD284-679D-4ED3-BE1E-66D7CD7129B3}" type="pres">
      <dgm:prSet presAssocID="{6D32FC18-CF34-40E0-B448-FB0CF8F3DA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D3560DF-BEF0-46C3-9CB1-8A736FD9BE41}" type="pres">
      <dgm:prSet presAssocID="{943240B1-4B44-481E-834D-33653A1781E2}" presName="composite" presStyleCnt="0"/>
      <dgm:spPr/>
    </dgm:pt>
    <dgm:pt modelId="{2B50BC83-EE5C-4428-A462-2F824CD92B79}" type="pres">
      <dgm:prSet presAssocID="{943240B1-4B44-481E-834D-33653A1781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1439F-1106-474F-A301-9F9A3EF44598}" type="pres">
      <dgm:prSet presAssocID="{943240B1-4B44-481E-834D-33653A1781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796601-5DE0-48C2-91C4-5291A271E369}" type="pres">
      <dgm:prSet presAssocID="{D0C62E8C-61E4-419A-B999-A1D050CED35D}" presName="sp" presStyleCnt="0"/>
      <dgm:spPr/>
    </dgm:pt>
    <dgm:pt modelId="{0BCB235B-5F4C-455B-ACBE-B7CE151DF4AD}" type="pres">
      <dgm:prSet presAssocID="{B7C52D60-5233-4C4B-B7DF-60B5B61B6C79}" presName="composite" presStyleCnt="0"/>
      <dgm:spPr/>
    </dgm:pt>
    <dgm:pt modelId="{8BCA257E-3AF6-487E-B8BF-4A49B3B5F327}" type="pres">
      <dgm:prSet presAssocID="{B7C52D60-5233-4C4B-B7DF-60B5B61B6C79}" presName="parentText" presStyleLbl="alignNode1" presStyleIdx="1" presStyleCnt="3" custLinFactNeighborX="-4896" custLinFactNeighborY="-329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AA6B83-E157-4C91-B91A-67F5EDC31EED}" type="pres">
      <dgm:prSet presAssocID="{B7C52D60-5233-4C4B-B7DF-60B5B61B6C7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64F090-4431-41D0-8A18-E1FADE92E3BF}" type="pres">
      <dgm:prSet presAssocID="{CB8F7CBB-5865-486E-91FB-CFC2AF2183C4}" presName="sp" presStyleCnt="0"/>
      <dgm:spPr/>
    </dgm:pt>
    <dgm:pt modelId="{24DD6F8F-75FC-4E73-AAED-AA10E0BF6726}" type="pres">
      <dgm:prSet presAssocID="{DAF0C41B-29FC-4E0F-89C4-BB2A53D13497}" presName="composite" presStyleCnt="0"/>
      <dgm:spPr/>
    </dgm:pt>
    <dgm:pt modelId="{B81A31EB-68AB-4EE9-B53E-1A6F5FF436AC}" type="pres">
      <dgm:prSet presAssocID="{DAF0C41B-29FC-4E0F-89C4-BB2A53D1349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CBB877-6B5E-49DC-95A0-14483A0624C0}" type="pres">
      <dgm:prSet presAssocID="{DAF0C41B-29FC-4E0F-89C4-BB2A53D1349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13066F-E3AB-4F5C-ACE7-0B147A2A78D3}" type="presOf" srcId="{1E764DF0-0B54-46D4-B021-D1BBD71E922B}" destId="{62CBB877-6B5E-49DC-95A0-14483A0624C0}" srcOrd="0" destOrd="0" presId="urn:microsoft.com/office/officeart/2005/8/layout/chevron2"/>
    <dgm:cxn modelId="{EA7E456C-FEFC-42AE-93B6-0051D5D1B08D}" srcId="{6D32FC18-CF34-40E0-B448-FB0CF8F3DAED}" destId="{943240B1-4B44-481E-834D-33653A1781E2}" srcOrd="0" destOrd="0" parTransId="{C3B086DC-316C-4C92-86DD-0630008C6CE6}" sibTransId="{D0C62E8C-61E4-419A-B999-A1D050CED35D}"/>
    <dgm:cxn modelId="{CEACFF01-862F-461B-935F-EC2F38E55B69}" type="presOf" srcId="{6D32FC18-CF34-40E0-B448-FB0CF8F3DAED}" destId="{08CAD284-679D-4ED3-BE1E-66D7CD7129B3}" srcOrd="0" destOrd="0" presId="urn:microsoft.com/office/officeart/2005/8/layout/chevron2"/>
    <dgm:cxn modelId="{908AE848-3C74-4CBA-B9E2-F07BB761082D}" type="presOf" srcId="{D0E092AC-86C3-428C-AC6F-DC9CAA96B1AC}" destId="{62CBB877-6B5E-49DC-95A0-14483A0624C0}" srcOrd="0" destOrd="1" presId="urn:microsoft.com/office/officeart/2005/8/layout/chevron2"/>
    <dgm:cxn modelId="{43B9330E-DD3B-447D-A594-47D153BE7A51}" srcId="{943240B1-4B44-481E-834D-33653A1781E2}" destId="{38432084-8422-4B2B-B84C-78763292D79C}" srcOrd="0" destOrd="0" parTransId="{B19BABAA-7672-4352-BE71-D65A37D820F8}" sibTransId="{9F454D7A-6F1C-423F-A354-8B5016BE45F6}"/>
    <dgm:cxn modelId="{A0C2CD91-B02B-4F08-8909-6DAA86C97693}" type="presOf" srcId="{DB9FFE09-56DB-4CCE-8083-4D1D43B84015}" destId="{9AAA6B83-E157-4C91-B91A-67F5EDC31EED}" srcOrd="0" destOrd="0" presId="urn:microsoft.com/office/officeart/2005/8/layout/chevron2"/>
    <dgm:cxn modelId="{1009FFEF-F356-44D9-888B-3CBD9734A337}" type="presOf" srcId="{B7C52D60-5233-4C4B-B7DF-60B5B61B6C79}" destId="{8BCA257E-3AF6-487E-B8BF-4A49B3B5F327}" srcOrd="0" destOrd="0" presId="urn:microsoft.com/office/officeart/2005/8/layout/chevron2"/>
    <dgm:cxn modelId="{2B872E51-828F-4AC4-92EB-184F06F3734E}" type="presOf" srcId="{3CCB5F52-A551-4308-8E62-AFDB94FE097F}" destId="{9AAA6B83-E157-4C91-B91A-67F5EDC31EED}" srcOrd="0" destOrd="1" presId="urn:microsoft.com/office/officeart/2005/8/layout/chevron2"/>
    <dgm:cxn modelId="{C8716D2A-4A5C-423B-B797-B1C95D9C26D6}" srcId="{6D32FC18-CF34-40E0-B448-FB0CF8F3DAED}" destId="{B7C52D60-5233-4C4B-B7DF-60B5B61B6C79}" srcOrd="1" destOrd="0" parTransId="{9F7B944A-87AA-497B-A61F-CF5679BFD9C3}" sibTransId="{CB8F7CBB-5865-486E-91FB-CFC2AF2183C4}"/>
    <dgm:cxn modelId="{BFACF35B-1B9F-4054-BED7-EAF7205F2EF2}" type="presOf" srcId="{943240B1-4B44-481E-834D-33653A1781E2}" destId="{2B50BC83-EE5C-4428-A462-2F824CD92B79}" srcOrd="0" destOrd="0" presId="urn:microsoft.com/office/officeart/2005/8/layout/chevron2"/>
    <dgm:cxn modelId="{2883DCC3-320C-4316-BC97-C3F9FF127D1E}" srcId="{B7C52D60-5233-4C4B-B7DF-60B5B61B6C79}" destId="{DB9FFE09-56DB-4CCE-8083-4D1D43B84015}" srcOrd="0" destOrd="0" parTransId="{B485E61E-7BEB-4472-A331-7CAA2E95535D}" sibTransId="{B686F0E1-919A-440C-A126-88C4A6CD4E4D}"/>
    <dgm:cxn modelId="{0B40613F-5B06-42ED-BCC0-C59900BEE9EF}" srcId="{B7C52D60-5233-4C4B-B7DF-60B5B61B6C79}" destId="{2EFA5BA5-421F-45E6-9AEA-234BB734E9BD}" srcOrd="2" destOrd="0" parTransId="{A6F16637-233B-4F3B-AE0C-C39FFC49476E}" sibTransId="{1C3C0ABF-7D62-4CF4-90D6-CEF3A155466A}"/>
    <dgm:cxn modelId="{5AFD3AAE-8740-44FE-B617-4D81C2790FD4}" srcId="{6D32FC18-CF34-40E0-B448-FB0CF8F3DAED}" destId="{DAF0C41B-29FC-4E0F-89C4-BB2A53D13497}" srcOrd="2" destOrd="0" parTransId="{CC1B9A61-961B-48C6-9B32-DC02359F114D}" sibTransId="{162E20CA-4855-4AB9-B7AB-06E7249BD6CE}"/>
    <dgm:cxn modelId="{D1874311-4AF7-4E38-8D1E-8D5E02F67171}" srcId="{DAF0C41B-29FC-4E0F-89C4-BB2A53D13497}" destId="{D0E092AC-86C3-428C-AC6F-DC9CAA96B1AC}" srcOrd="1" destOrd="0" parTransId="{03B6B872-90CA-4534-BBA0-3114FEF301A2}" sibTransId="{8F4C13DB-A3C4-4160-892F-83309F796998}"/>
    <dgm:cxn modelId="{F0125FC9-BB74-4356-816D-4D09E5B9EFBB}" type="presOf" srcId="{2EFA5BA5-421F-45E6-9AEA-234BB734E9BD}" destId="{9AAA6B83-E157-4C91-B91A-67F5EDC31EED}" srcOrd="0" destOrd="2" presId="urn:microsoft.com/office/officeart/2005/8/layout/chevron2"/>
    <dgm:cxn modelId="{A8C694AE-2C59-4222-9916-686159DF710F}" srcId="{B7C52D60-5233-4C4B-B7DF-60B5B61B6C79}" destId="{3CCB5F52-A551-4308-8E62-AFDB94FE097F}" srcOrd="1" destOrd="0" parTransId="{94B5EF09-6241-4D74-9E0A-7383E4951453}" sibTransId="{4D7F65D1-1650-4CB4-8676-0DC397F170B3}"/>
    <dgm:cxn modelId="{662CD0CE-1676-4142-B94C-0D3EDAE74E3A}" srcId="{DAF0C41B-29FC-4E0F-89C4-BB2A53D13497}" destId="{1E764DF0-0B54-46D4-B021-D1BBD71E922B}" srcOrd="0" destOrd="0" parTransId="{8489970F-EA6C-464E-8E2B-A89ACD6B291E}" sibTransId="{13019EA2-570E-4F48-9AD5-C2F583C4CCED}"/>
    <dgm:cxn modelId="{B22FDC57-19B5-41B0-BA6B-7100D3C4F2CB}" type="presOf" srcId="{38432084-8422-4B2B-B84C-78763292D79C}" destId="{EB81439F-1106-474F-A301-9F9A3EF44598}" srcOrd="0" destOrd="0" presId="urn:microsoft.com/office/officeart/2005/8/layout/chevron2"/>
    <dgm:cxn modelId="{0DA99DDA-9F2D-47E6-9E18-6FB93B121966}" type="presOf" srcId="{DAF0C41B-29FC-4E0F-89C4-BB2A53D13497}" destId="{B81A31EB-68AB-4EE9-B53E-1A6F5FF436AC}" srcOrd="0" destOrd="0" presId="urn:microsoft.com/office/officeart/2005/8/layout/chevron2"/>
    <dgm:cxn modelId="{C1303094-DFED-4F7A-9C86-0EE55EF06E65}" type="presParOf" srcId="{08CAD284-679D-4ED3-BE1E-66D7CD7129B3}" destId="{9D3560DF-BEF0-46C3-9CB1-8A736FD9BE41}" srcOrd="0" destOrd="0" presId="urn:microsoft.com/office/officeart/2005/8/layout/chevron2"/>
    <dgm:cxn modelId="{3252FCB6-B48B-4243-AF3D-FDD774DB671D}" type="presParOf" srcId="{9D3560DF-BEF0-46C3-9CB1-8A736FD9BE41}" destId="{2B50BC83-EE5C-4428-A462-2F824CD92B79}" srcOrd="0" destOrd="0" presId="urn:microsoft.com/office/officeart/2005/8/layout/chevron2"/>
    <dgm:cxn modelId="{2609FF77-957D-46B5-B811-6182839692E1}" type="presParOf" srcId="{9D3560DF-BEF0-46C3-9CB1-8A736FD9BE41}" destId="{EB81439F-1106-474F-A301-9F9A3EF44598}" srcOrd="1" destOrd="0" presId="urn:microsoft.com/office/officeart/2005/8/layout/chevron2"/>
    <dgm:cxn modelId="{CA331310-F537-402D-B0AB-F2376810F413}" type="presParOf" srcId="{08CAD284-679D-4ED3-BE1E-66D7CD7129B3}" destId="{48796601-5DE0-48C2-91C4-5291A271E369}" srcOrd="1" destOrd="0" presId="urn:microsoft.com/office/officeart/2005/8/layout/chevron2"/>
    <dgm:cxn modelId="{03B70A84-9204-4E63-925F-14D5E641B0DD}" type="presParOf" srcId="{08CAD284-679D-4ED3-BE1E-66D7CD7129B3}" destId="{0BCB235B-5F4C-455B-ACBE-B7CE151DF4AD}" srcOrd="2" destOrd="0" presId="urn:microsoft.com/office/officeart/2005/8/layout/chevron2"/>
    <dgm:cxn modelId="{504404AF-F84F-4F6B-992B-6E45FA11786B}" type="presParOf" srcId="{0BCB235B-5F4C-455B-ACBE-B7CE151DF4AD}" destId="{8BCA257E-3AF6-487E-B8BF-4A49B3B5F327}" srcOrd="0" destOrd="0" presId="urn:microsoft.com/office/officeart/2005/8/layout/chevron2"/>
    <dgm:cxn modelId="{5775801E-551A-4647-966F-5277766B29FD}" type="presParOf" srcId="{0BCB235B-5F4C-455B-ACBE-B7CE151DF4AD}" destId="{9AAA6B83-E157-4C91-B91A-67F5EDC31EED}" srcOrd="1" destOrd="0" presId="urn:microsoft.com/office/officeart/2005/8/layout/chevron2"/>
    <dgm:cxn modelId="{45BFFA88-F255-4857-940E-A7C4733FB55D}" type="presParOf" srcId="{08CAD284-679D-4ED3-BE1E-66D7CD7129B3}" destId="{EC64F090-4431-41D0-8A18-E1FADE92E3BF}" srcOrd="3" destOrd="0" presId="urn:microsoft.com/office/officeart/2005/8/layout/chevron2"/>
    <dgm:cxn modelId="{3A6756E9-66E9-4C96-833E-A4AFAAC00144}" type="presParOf" srcId="{08CAD284-679D-4ED3-BE1E-66D7CD7129B3}" destId="{24DD6F8F-75FC-4E73-AAED-AA10E0BF6726}" srcOrd="4" destOrd="0" presId="urn:microsoft.com/office/officeart/2005/8/layout/chevron2"/>
    <dgm:cxn modelId="{7ACB6001-2C18-4981-890E-AF9BB12815CD}" type="presParOf" srcId="{24DD6F8F-75FC-4E73-AAED-AA10E0BF6726}" destId="{B81A31EB-68AB-4EE9-B53E-1A6F5FF436AC}" srcOrd="0" destOrd="0" presId="urn:microsoft.com/office/officeart/2005/8/layout/chevron2"/>
    <dgm:cxn modelId="{1D9DB9F0-AFFA-4D63-B19D-A253C3875AAC}" type="presParOf" srcId="{24DD6F8F-75FC-4E73-AAED-AA10E0BF6726}" destId="{62CBB877-6B5E-49DC-95A0-14483A0624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50BC83-EE5C-4428-A462-2F824CD92B79}">
      <dsp:nvSpPr>
        <dsp:cNvPr id="0" name=""/>
        <dsp:cNvSpPr/>
      </dsp:nvSpPr>
      <dsp:spPr>
        <a:xfrm rot="5400000">
          <a:off x="-192361" y="193403"/>
          <a:ext cx="1282413" cy="8976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3500 BC</a:t>
          </a:r>
          <a:endParaRPr lang="en-GB" sz="2000" kern="1200" dirty="0"/>
        </a:p>
      </dsp:txBody>
      <dsp:txXfrm rot="5400000">
        <a:off x="-192361" y="193403"/>
        <a:ext cx="1282413" cy="897689"/>
      </dsp:txXfrm>
    </dsp:sp>
    <dsp:sp modelId="{EB81439F-1106-474F-A301-9F9A3EF44598}">
      <dsp:nvSpPr>
        <dsp:cNvPr id="0" name=""/>
        <dsp:cNvSpPr/>
      </dsp:nvSpPr>
      <dsp:spPr>
        <a:xfrm rot="5400000">
          <a:off x="3736491" y="-2837760"/>
          <a:ext cx="833568" cy="6511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 smtClean="0"/>
            <a:t>Wheeled carts are invented</a:t>
          </a:r>
          <a:endParaRPr lang="en-GB" sz="2500" kern="1200" dirty="0"/>
        </a:p>
      </dsp:txBody>
      <dsp:txXfrm rot="5400000">
        <a:off x="3736491" y="-2837760"/>
        <a:ext cx="833568" cy="6511172"/>
      </dsp:txXfrm>
    </dsp:sp>
    <dsp:sp modelId="{8BCA257E-3AF6-487E-B8BF-4A49B3B5F327}">
      <dsp:nvSpPr>
        <dsp:cNvPr id="0" name=""/>
        <dsp:cNvSpPr/>
      </dsp:nvSpPr>
      <dsp:spPr>
        <a:xfrm rot="5400000">
          <a:off x="-192361" y="1276767"/>
          <a:ext cx="1282413" cy="8976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1492</a:t>
          </a:r>
          <a:endParaRPr lang="en-GB" sz="2000" kern="1200" dirty="0"/>
        </a:p>
      </dsp:txBody>
      <dsp:txXfrm rot="5400000">
        <a:off x="-192361" y="1276767"/>
        <a:ext cx="1282413" cy="897689"/>
      </dsp:txXfrm>
    </dsp:sp>
    <dsp:sp modelId="{9AAA6B83-E157-4C91-B91A-67F5EDC31EED}">
      <dsp:nvSpPr>
        <dsp:cNvPr id="0" name=""/>
        <dsp:cNvSpPr/>
      </dsp:nvSpPr>
      <dsp:spPr>
        <a:xfrm rot="5400000">
          <a:off x="3736491" y="-1754396"/>
          <a:ext cx="833568" cy="6511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/>
            <a:t>Leonardo da Vinci designs a flying machine</a:t>
          </a:r>
          <a:endParaRPr lang="en-GB" sz="2500" kern="1200" dirty="0"/>
        </a:p>
      </dsp:txBody>
      <dsp:txXfrm rot="5400000">
        <a:off x="3736491" y="-1754396"/>
        <a:ext cx="833568" cy="6511172"/>
      </dsp:txXfrm>
    </dsp:sp>
    <dsp:sp modelId="{B81A31EB-68AB-4EE9-B53E-1A6F5FF436AC}">
      <dsp:nvSpPr>
        <dsp:cNvPr id="0" name=""/>
        <dsp:cNvSpPr/>
      </dsp:nvSpPr>
      <dsp:spPr>
        <a:xfrm rot="5400000">
          <a:off x="-192361" y="2360132"/>
          <a:ext cx="1282413" cy="8976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1769</a:t>
          </a:r>
          <a:endParaRPr lang="en-GB" sz="2000" kern="1200" dirty="0"/>
        </a:p>
      </dsp:txBody>
      <dsp:txXfrm rot="5400000">
        <a:off x="-192361" y="2360132"/>
        <a:ext cx="1282413" cy="897689"/>
      </dsp:txXfrm>
    </dsp:sp>
    <dsp:sp modelId="{62CBB877-6B5E-49DC-95A0-14483A0624C0}">
      <dsp:nvSpPr>
        <dsp:cNvPr id="0" name=""/>
        <dsp:cNvSpPr/>
      </dsp:nvSpPr>
      <dsp:spPr>
        <a:xfrm rot="5400000">
          <a:off x="3736491" y="-671032"/>
          <a:ext cx="833568" cy="6511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First self-propelled road vehicle invented by Nicolas Joseph </a:t>
          </a:r>
          <a:r>
            <a:rPr lang="en-US" sz="2500" kern="1200" dirty="0" err="1" smtClean="0"/>
            <a:t>Cugnot</a:t>
          </a:r>
          <a:endParaRPr lang="en-GB" sz="2500" kern="1200" dirty="0"/>
        </a:p>
      </dsp:txBody>
      <dsp:txXfrm rot="5400000">
        <a:off x="3736491" y="-671032"/>
        <a:ext cx="833568" cy="65111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50BC83-EE5C-4428-A462-2F824CD92B79}">
      <dsp:nvSpPr>
        <dsp:cNvPr id="0" name=""/>
        <dsp:cNvSpPr/>
      </dsp:nvSpPr>
      <dsp:spPr>
        <a:xfrm rot="5400000">
          <a:off x="-192174" y="194900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 1783</a:t>
          </a:r>
          <a:endParaRPr lang="en-GB" sz="2500" kern="1200" dirty="0"/>
        </a:p>
      </dsp:txBody>
      <dsp:txXfrm rot="5400000">
        <a:off x="-192174" y="194900"/>
        <a:ext cx="1281160" cy="896812"/>
      </dsp:txXfrm>
    </dsp:sp>
    <dsp:sp modelId="{EB81439F-1106-474F-A301-9F9A3EF44598}">
      <dsp:nvSpPr>
        <dsp:cNvPr id="0" name=""/>
        <dsp:cNvSpPr/>
      </dsp:nvSpPr>
      <dsp:spPr>
        <a:xfrm rot="5400000">
          <a:off x="3736460" y="-2836921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First hot air balloons and first practical steam paddle boat</a:t>
          </a:r>
          <a:endParaRPr lang="en-GB" sz="3200" kern="1200" dirty="0"/>
        </a:p>
      </dsp:txBody>
      <dsp:txXfrm rot="5400000">
        <a:off x="3736460" y="-2836921"/>
        <a:ext cx="832754" cy="6512049"/>
      </dsp:txXfrm>
    </dsp:sp>
    <dsp:sp modelId="{8BCA257E-3AF6-487E-B8BF-4A49B3B5F327}">
      <dsp:nvSpPr>
        <dsp:cNvPr id="0" name=""/>
        <dsp:cNvSpPr/>
      </dsp:nvSpPr>
      <dsp:spPr>
        <a:xfrm rot="5400000">
          <a:off x="-192174" y="1234940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1807</a:t>
          </a:r>
          <a:endParaRPr lang="en-GB" sz="2500" kern="1200" dirty="0"/>
        </a:p>
      </dsp:txBody>
      <dsp:txXfrm rot="5400000">
        <a:off x="-192174" y="1234940"/>
        <a:ext cx="1281160" cy="896812"/>
      </dsp:txXfrm>
    </dsp:sp>
    <dsp:sp modelId="{9AAA6B83-E157-4C91-B91A-67F5EDC31EED}">
      <dsp:nvSpPr>
        <dsp:cNvPr id="0" name=""/>
        <dsp:cNvSpPr/>
      </dsp:nvSpPr>
      <dsp:spPr>
        <a:xfrm rot="5400000">
          <a:off x="3736460" y="-1754615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First passenger tram -with open carriages</a:t>
          </a:r>
          <a:endParaRPr lang="en-US" sz="2400" kern="1200" dirty="0"/>
        </a:p>
      </dsp:txBody>
      <dsp:txXfrm rot="5400000">
        <a:off x="3736460" y="-1754615"/>
        <a:ext cx="832754" cy="6512049"/>
      </dsp:txXfrm>
    </dsp:sp>
    <dsp:sp modelId="{B81A31EB-68AB-4EE9-B53E-1A6F5FF436AC}">
      <dsp:nvSpPr>
        <dsp:cNvPr id="0" name=""/>
        <dsp:cNvSpPr/>
      </dsp:nvSpPr>
      <dsp:spPr>
        <a:xfrm rot="5400000">
          <a:off x="-192174" y="2359512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1814</a:t>
          </a:r>
          <a:endParaRPr lang="en-GB" sz="2500" kern="1200" dirty="0"/>
        </a:p>
      </dsp:txBody>
      <dsp:txXfrm rot="5400000">
        <a:off x="-192174" y="2359512"/>
        <a:ext cx="1281160" cy="896812"/>
      </dsp:txXfrm>
    </dsp:sp>
    <dsp:sp modelId="{62CBB877-6B5E-49DC-95A0-14483A0624C0}">
      <dsp:nvSpPr>
        <dsp:cNvPr id="0" name=""/>
        <dsp:cNvSpPr/>
      </dsp:nvSpPr>
      <dsp:spPr>
        <a:xfrm rot="5400000">
          <a:off x="3736460" y="-672309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George Stephenson invents the first practical steam powered railroad locomotive</a:t>
          </a:r>
          <a:endParaRPr lang="en-US" sz="2400" kern="1200" dirty="0"/>
        </a:p>
      </dsp:txBody>
      <dsp:txXfrm rot="5400000">
        <a:off x="3736460" y="-672309"/>
        <a:ext cx="832754" cy="65120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50BC83-EE5C-4428-A462-2F824CD92B79}">
      <dsp:nvSpPr>
        <dsp:cNvPr id="0" name=""/>
        <dsp:cNvSpPr/>
      </dsp:nvSpPr>
      <dsp:spPr>
        <a:xfrm rot="5400000">
          <a:off x="-192174" y="194900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 1815</a:t>
          </a:r>
          <a:endParaRPr lang="en-GB" sz="2500" kern="1200" dirty="0"/>
        </a:p>
      </dsp:txBody>
      <dsp:txXfrm rot="5400000">
        <a:off x="-192174" y="194900"/>
        <a:ext cx="1281160" cy="896812"/>
      </dsp:txXfrm>
    </dsp:sp>
    <dsp:sp modelId="{EB81439F-1106-474F-A301-9F9A3EF44598}">
      <dsp:nvSpPr>
        <dsp:cNvPr id="0" name=""/>
        <dsp:cNvSpPr/>
      </dsp:nvSpPr>
      <dsp:spPr>
        <a:xfrm rot="5400000">
          <a:off x="3736460" y="-2836921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Steamships cross the English Channel </a:t>
          </a:r>
          <a:endParaRPr lang="en-GB" sz="2400" kern="1200" dirty="0"/>
        </a:p>
      </dsp:txBody>
      <dsp:txXfrm rot="5400000">
        <a:off x="3736460" y="-2836921"/>
        <a:ext cx="832754" cy="6512049"/>
      </dsp:txXfrm>
    </dsp:sp>
    <dsp:sp modelId="{8BCA257E-3AF6-487E-B8BF-4A49B3B5F327}">
      <dsp:nvSpPr>
        <dsp:cNvPr id="0" name=""/>
        <dsp:cNvSpPr/>
      </dsp:nvSpPr>
      <dsp:spPr>
        <a:xfrm rot="5400000">
          <a:off x="-192174" y="1234940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1829</a:t>
          </a:r>
          <a:endParaRPr lang="en-GB" sz="2500" kern="1200" dirty="0"/>
        </a:p>
      </dsp:txBody>
      <dsp:txXfrm rot="5400000">
        <a:off x="-192174" y="1234940"/>
        <a:ext cx="1281160" cy="896812"/>
      </dsp:txXfrm>
    </dsp:sp>
    <dsp:sp modelId="{9AAA6B83-E157-4C91-B91A-67F5EDC31EED}">
      <dsp:nvSpPr>
        <dsp:cNvPr id="0" name=""/>
        <dsp:cNvSpPr/>
      </dsp:nvSpPr>
      <dsp:spPr>
        <a:xfrm rot="5400000">
          <a:off x="3736460" y="-1754615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Horse drawn omnibuses first introduced in London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 rot="5400000">
        <a:off x="3736460" y="-1754615"/>
        <a:ext cx="832754" cy="6512049"/>
      </dsp:txXfrm>
    </dsp:sp>
    <dsp:sp modelId="{B81A31EB-68AB-4EE9-B53E-1A6F5FF436AC}">
      <dsp:nvSpPr>
        <dsp:cNvPr id="0" name=""/>
        <dsp:cNvSpPr/>
      </dsp:nvSpPr>
      <dsp:spPr>
        <a:xfrm rot="5400000">
          <a:off x="-192174" y="2359512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1881</a:t>
          </a:r>
          <a:endParaRPr lang="en-GB" sz="2500" kern="1200" dirty="0"/>
        </a:p>
      </dsp:txBody>
      <dsp:txXfrm rot="5400000">
        <a:off x="-192174" y="2359512"/>
        <a:ext cx="1281160" cy="896812"/>
      </dsp:txXfrm>
    </dsp:sp>
    <dsp:sp modelId="{62CBB877-6B5E-49DC-95A0-14483A0624C0}">
      <dsp:nvSpPr>
        <dsp:cNvPr id="0" name=""/>
        <dsp:cNvSpPr/>
      </dsp:nvSpPr>
      <dsp:spPr>
        <a:xfrm rot="5400000">
          <a:off x="3736460" y="-672309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First electric tram in Germany</a:t>
          </a:r>
          <a:endParaRPr lang="en-US" sz="2300" kern="1200" dirty="0"/>
        </a:p>
      </dsp:txBody>
      <dsp:txXfrm rot="5400000">
        <a:off x="3736460" y="-672309"/>
        <a:ext cx="832754" cy="65120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50BC83-EE5C-4428-A462-2F824CD92B79}">
      <dsp:nvSpPr>
        <dsp:cNvPr id="0" name=""/>
        <dsp:cNvSpPr/>
      </dsp:nvSpPr>
      <dsp:spPr>
        <a:xfrm rot="5400000">
          <a:off x="-192174" y="194900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 1885</a:t>
          </a:r>
          <a:endParaRPr lang="en-GB" sz="2500" kern="1200" dirty="0"/>
        </a:p>
      </dsp:txBody>
      <dsp:txXfrm rot="5400000">
        <a:off x="-192174" y="194900"/>
        <a:ext cx="1281160" cy="896812"/>
      </dsp:txXfrm>
    </dsp:sp>
    <dsp:sp modelId="{EB81439F-1106-474F-A301-9F9A3EF44598}">
      <dsp:nvSpPr>
        <dsp:cNvPr id="0" name=""/>
        <dsp:cNvSpPr/>
      </dsp:nvSpPr>
      <dsp:spPr>
        <a:xfrm rot="5400000">
          <a:off x="3736460" y="-2836921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Karl Benz builds the world's first practical automobile to be powered by an internal combustion engine </a:t>
          </a:r>
          <a:endParaRPr lang="en-US" sz="2000" kern="1200" dirty="0"/>
        </a:p>
      </dsp:txBody>
      <dsp:txXfrm rot="5400000">
        <a:off x="3736460" y="-2836921"/>
        <a:ext cx="832754" cy="6512049"/>
      </dsp:txXfrm>
    </dsp:sp>
    <dsp:sp modelId="{8BCA257E-3AF6-487E-B8BF-4A49B3B5F327}">
      <dsp:nvSpPr>
        <dsp:cNvPr id="0" name=""/>
        <dsp:cNvSpPr/>
      </dsp:nvSpPr>
      <dsp:spPr>
        <a:xfrm rot="5400000">
          <a:off x="-192174" y="1234940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1889</a:t>
          </a:r>
          <a:endParaRPr lang="en-GB" sz="2500" kern="1200" dirty="0"/>
        </a:p>
      </dsp:txBody>
      <dsp:txXfrm rot="5400000">
        <a:off x="-192174" y="1234940"/>
        <a:ext cx="1281160" cy="896812"/>
      </dsp:txXfrm>
    </dsp:sp>
    <dsp:sp modelId="{9AAA6B83-E157-4C91-B91A-67F5EDC31EED}">
      <dsp:nvSpPr>
        <dsp:cNvPr id="0" name=""/>
        <dsp:cNvSpPr/>
      </dsp:nvSpPr>
      <dsp:spPr>
        <a:xfrm rot="5400000">
          <a:off x="3736460" y="-1754615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 smtClean="0"/>
            <a:t>Pneumatic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rubber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tyres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invented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 rot="5400000">
        <a:off x="3736460" y="-1754615"/>
        <a:ext cx="832754" cy="6512049"/>
      </dsp:txXfrm>
    </dsp:sp>
    <dsp:sp modelId="{B81A31EB-68AB-4EE9-B53E-1A6F5FF436AC}">
      <dsp:nvSpPr>
        <dsp:cNvPr id="0" name=""/>
        <dsp:cNvSpPr/>
      </dsp:nvSpPr>
      <dsp:spPr>
        <a:xfrm rot="5400000">
          <a:off x="-192174" y="2359512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1899</a:t>
          </a:r>
          <a:endParaRPr lang="en-GB" sz="2500" kern="1200" dirty="0"/>
        </a:p>
      </dsp:txBody>
      <dsp:txXfrm rot="5400000">
        <a:off x="-192174" y="2359512"/>
        <a:ext cx="1281160" cy="896812"/>
      </dsp:txXfrm>
    </dsp:sp>
    <dsp:sp modelId="{62CBB877-6B5E-49DC-95A0-14483A0624C0}">
      <dsp:nvSpPr>
        <dsp:cNvPr id="0" name=""/>
        <dsp:cNvSpPr/>
      </dsp:nvSpPr>
      <dsp:spPr>
        <a:xfrm rot="5400000">
          <a:off x="3736460" y="-672309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Ferdinand </a:t>
          </a:r>
          <a:r>
            <a:rPr lang="fr-FR" sz="2400" kern="1200" dirty="0" err="1" smtClean="0"/>
            <a:t>von</a:t>
          </a:r>
          <a:r>
            <a:rPr lang="fr-FR" sz="2400" kern="1200" dirty="0" smtClean="0"/>
            <a:t> Zeppelin </a:t>
          </a:r>
          <a:r>
            <a:rPr lang="fr-FR" sz="2400" kern="1200" dirty="0" err="1" smtClean="0"/>
            <a:t>invents</a:t>
          </a:r>
          <a:r>
            <a:rPr lang="fr-FR" sz="2400" kern="1200" dirty="0" smtClean="0"/>
            <a:t> the first </a:t>
          </a:r>
          <a:r>
            <a:rPr lang="fr-FR" sz="2400" kern="1200" dirty="0" err="1" smtClean="0"/>
            <a:t>successful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airship</a:t>
          </a:r>
          <a:r>
            <a:rPr lang="fr-FR" sz="2400" kern="1200" dirty="0" smtClean="0"/>
            <a:t>-the Zeppelin</a:t>
          </a:r>
          <a:r>
            <a:rPr lang="fr-FR" sz="1600" kern="1200" dirty="0" smtClean="0"/>
            <a:t> </a:t>
          </a:r>
          <a:endParaRPr lang="fr-FR" sz="1600" kern="1200" dirty="0"/>
        </a:p>
      </dsp:txBody>
      <dsp:txXfrm rot="5400000">
        <a:off x="3736460" y="-672309"/>
        <a:ext cx="832754" cy="65120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50BC83-EE5C-4428-A462-2F824CD92B79}">
      <dsp:nvSpPr>
        <dsp:cNvPr id="0" name=""/>
        <dsp:cNvSpPr/>
      </dsp:nvSpPr>
      <dsp:spPr>
        <a:xfrm rot="5400000">
          <a:off x="-192174" y="194900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 1903</a:t>
          </a:r>
          <a:endParaRPr lang="en-GB" sz="2500" kern="1200" dirty="0"/>
        </a:p>
      </dsp:txBody>
      <dsp:txXfrm rot="5400000">
        <a:off x="-192174" y="194900"/>
        <a:ext cx="1281160" cy="896812"/>
      </dsp:txXfrm>
    </dsp:sp>
    <dsp:sp modelId="{EB81439F-1106-474F-A301-9F9A3EF44598}">
      <dsp:nvSpPr>
        <dsp:cNvPr id="0" name=""/>
        <dsp:cNvSpPr/>
      </dsp:nvSpPr>
      <dsp:spPr>
        <a:xfrm rot="5400000">
          <a:off x="3736460" y="-2836921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 Wright Brothers invent and fly the first </a:t>
          </a:r>
          <a:r>
            <a:rPr lang="fr-FR" sz="2400" kern="1200" dirty="0" err="1" smtClean="0"/>
            <a:t>engined</a:t>
          </a:r>
          <a:r>
            <a:rPr lang="fr-FR" sz="2400" kern="1200" dirty="0" smtClean="0"/>
            <a:t> </a:t>
          </a:r>
          <a:r>
            <a:rPr lang="fr-FR" sz="2400" kern="1200" dirty="0" err="1" smtClean="0"/>
            <a:t>airplane</a:t>
          </a:r>
          <a:endParaRPr lang="en-GB" sz="2400" kern="1200" dirty="0"/>
        </a:p>
      </dsp:txBody>
      <dsp:txXfrm rot="5400000">
        <a:off x="3736460" y="-2836921"/>
        <a:ext cx="832754" cy="6512049"/>
      </dsp:txXfrm>
    </dsp:sp>
    <dsp:sp modelId="{8BCA257E-3AF6-487E-B8BF-4A49B3B5F327}">
      <dsp:nvSpPr>
        <dsp:cNvPr id="0" name=""/>
        <dsp:cNvSpPr/>
      </dsp:nvSpPr>
      <dsp:spPr>
        <a:xfrm rot="5400000">
          <a:off x="-192174" y="1234940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1919</a:t>
          </a:r>
          <a:endParaRPr lang="en-GB" sz="2500" kern="1200" dirty="0"/>
        </a:p>
      </dsp:txBody>
      <dsp:txXfrm rot="5400000">
        <a:off x="-192174" y="1234940"/>
        <a:ext cx="1281160" cy="896812"/>
      </dsp:txXfrm>
    </dsp:sp>
    <dsp:sp modelId="{9AAA6B83-E157-4C91-B91A-67F5EDC31EED}">
      <dsp:nvSpPr>
        <dsp:cNvPr id="0" name=""/>
        <dsp:cNvSpPr/>
      </dsp:nvSpPr>
      <dsp:spPr>
        <a:xfrm rot="5400000">
          <a:off x="3736460" y="-1754615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Planes begin carrying passengers between </a:t>
          </a:r>
          <a:r>
            <a:rPr lang="fr-FR" sz="2400" kern="1200" dirty="0" smtClean="0"/>
            <a:t>London and Paris</a:t>
          </a:r>
          <a:r>
            <a:rPr lang="en-US" sz="2400" kern="1200" dirty="0" smtClean="0"/>
            <a:t>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 rot="5400000">
        <a:off x="3736460" y="-1754615"/>
        <a:ext cx="832754" cy="6512049"/>
      </dsp:txXfrm>
    </dsp:sp>
    <dsp:sp modelId="{B81A31EB-68AB-4EE9-B53E-1A6F5FF436AC}">
      <dsp:nvSpPr>
        <dsp:cNvPr id="0" name=""/>
        <dsp:cNvSpPr/>
      </dsp:nvSpPr>
      <dsp:spPr>
        <a:xfrm rot="5400000">
          <a:off x="-192174" y="2359512"/>
          <a:ext cx="1281160" cy="8968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1930s</a:t>
          </a:r>
          <a:endParaRPr lang="en-GB" sz="2500" kern="1200" dirty="0"/>
        </a:p>
      </dsp:txBody>
      <dsp:txXfrm rot="5400000">
        <a:off x="-192174" y="2359512"/>
        <a:ext cx="1281160" cy="896812"/>
      </dsp:txXfrm>
    </dsp:sp>
    <dsp:sp modelId="{62CBB877-6B5E-49DC-95A0-14483A0624C0}">
      <dsp:nvSpPr>
        <dsp:cNvPr id="0" name=""/>
        <dsp:cNvSpPr/>
      </dsp:nvSpPr>
      <dsp:spPr>
        <a:xfrm rot="5400000">
          <a:off x="3736460" y="-672309"/>
          <a:ext cx="832754" cy="6512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 most towns electric trams are replaced by </a:t>
          </a:r>
          <a:r>
            <a:rPr lang="fr-FR" sz="2200" kern="1200" dirty="0" smtClean="0"/>
            <a:t>buses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 rot="5400000">
        <a:off x="3736460" y="-672309"/>
        <a:ext cx="832754" cy="6512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99ABC-C7A2-E14E-AC09-387E0D224D0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4B10-8757-5047-BE98-90CF3DA86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8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7CE173-6954-4AEE-8295-5C42EFCE1F2B}" type="datetimeFigureOut">
              <a:rPr lang="el-GR" smtClean="0"/>
              <a:pPr/>
              <a:t>19/8/2020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19672" y="2852936"/>
            <a:ext cx="6400800" cy="14732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Όνομα Εκπαιδευτικού </a:t>
            </a:r>
          </a:p>
          <a:p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Σχολείο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23528" y="6093296"/>
            <a:ext cx="3786691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English Language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ΤΑΞΗ ΣΤ’</a:t>
            </a: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Graphics: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https://pixabay.com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l-G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F: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475656" cy="2736304"/>
          </a:xfrm>
          <a:prstGeom prst="rect">
            <a:avLst/>
          </a:prstGeom>
          <a:noFill/>
        </p:spPr>
      </p:pic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7772400" cy="1780108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Transport through the ages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11 - Εικόνα" descr="urban-1389838_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573016"/>
            <a:ext cx="4824536" cy="3053027"/>
          </a:xfrm>
          <a:prstGeom prst="rect">
            <a:avLst/>
          </a:prstGeom>
        </p:spPr>
      </p:pic>
    </p:spTree>
  </p:cSld>
  <p:clrMapOvr>
    <a:masterClrMapping/>
  </p:clrMapOvr>
  <p:transition spd="slow">
    <p:blind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475656" cy="2736304"/>
          </a:xfrm>
          <a:prstGeom prst="rect">
            <a:avLst/>
          </a:prstGeom>
          <a:noFill/>
        </p:spPr>
      </p:pic>
      <p:graphicFrame>
        <p:nvGraphicFramePr>
          <p:cNvPr id="14" name="1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 timeline</a:t>
            </a:r>
            <a:endParaRPr lang="en-GB" dirty="0"/>
          </a:p>
        </p:txBody>
      </p:sp>
      <p:pic>
        <p:nvPicPr>
          <p:cNvPr id="15" name="14 - Εικόνα" descr="stroller-2527723_64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1988840"/>
            <a:ext cx="2188203" cy="1832620"/>
          </a:xfrm>
          <a:prstGeom prst="rect">
            <a:avLst/>
          </a:prstGeom>
        </p:spPr>
      </p:pic>
      <p:pic>
        <p:nvPicPr>
          <p:cNvPr id="16" name="15 - Εικόνα" descr="human-62966_6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67544" y="548680"/>
            <a:ext cx="1074996" cy="146382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475656" cy="2736304"/>
          </a:xfrm>
          <a:prstGeom prst="rect">
            <a:avLst/>
          </a:prstGeom>
          <a:noFill/>
        </p:spPr>
      </p:pic>
      <p:graphicFrame>
        <p:nvGraphicFramePr>
          <p:cNvPr id="14" name="1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7 - Εικόνα" descr="vintage-3892435_6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548680"/>
            <a:ext cx="1950720" cy="1377696"/>
          </a:xfrm>
          <a:prstGeom prst="rect">
            <a:avLst/>
          </a:prstGeom>
        </p:spPr>
      </p:pic>
      <p:pic>
        <p:nvPicPr>
          <p:cNvPr id="9" name="8 - Εικόνα" descr="locomotive-309545_6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09230" y="4991670"/>
            <a:ext cx="2934770" cy="1866330"/>
          </a:xfrm>
          <a:prstGeom prst="rect">
            <a:avLst/>
          </a:prstGeom>
        </p:spPr>
      </p:pic>
      <p:sp>
        <p:nvSpPr>
          <p:cNvPr id="13" name="1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Historical timeline</a:t>
            </a:r>
            <a:endParaRPr lang="en-GB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475656" cy="2736304"/>
          </a:xfrm>
          <a:prstGeom prst="rect">
            <a:avLst/>
          </a:prstGeom>
          <a:noFill/>
        </p:spPr>
      </p:pic>
      <p:graphicFrame>
        <p:nvGraphicFramePr>
          <p:cNvPr id="14" name="1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- Εικόνα" descr="milnes-daimler-omnibus-77643_6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476672"/>
            <a:ext cx="2304256" cy="1728192"/>
          </a:xfrm>
          <a:prstGeom prst="rect">
            <a:avLst/>
          </a:prstGeom>
        </p:spPr>
      </p:pic>
      <p:sp>
        <p:nvSpPr>
          <p:cNvPr id="9" name="1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Historical timeline</a:t>
            </a:r>
            <a:endParaRPr lang="en-GB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475656" cy="2736304"/>
          </a:xfrm>
          <a:prstGeom prst="rect">
            <a:avLst/>
          </a:prstGeom>
          <a:noFill/>
        </p:spPr>
      </p:pic>
      <p:graphicFrame>
        <p:nvGraphicFramePr>
          <p:cNvPr id="14" name="1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7 - Εικόνα" descr="isolated-2448349_64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" y="332656"/>
            <a:ext cx="3419872" cy="2500781"/>
          </a:xfrm>
          <a:prstGeom prst="rect">
            <a:avLst/>
          </a:prstGeom>
        </p:spPr>
      </p:pic>
      <p:pic>
        <p:nvPicPr>
          <p:cNvPr id="9" name="8 - Εικόνα" descr="the-airship-4366009_6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93280" y="5513832"/>
            <a:ext cx="1950720" cy="1344168"/>
          </a:xfrm>
          <a:prstGeom prst="rect">
            <a:avLst/>
          </a:prstGeom>
        </p:spPr>
      </p:pic>
      <p:sp>
        <p:nvSpPr>
          <p:cNvPr id="10" name="1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Historical timeline</a:t>
            </a:r>
            <a:endParaRPr lang="en-GB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0"/>
            <a:ext cx="1475656" cy="2736304"/>
          </a:xfrm>
          <a:prstGeom prst="rect">
            <a:avLst/>
          </a:prstGeom>
          <a:noFill/>
        </p:spPr>
      </p:pic>
      <p:graphicFrame>
        <p:nvGraphicFramePr>
          <p:cNvPr id="14" name="1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1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      </a:t>
            </a:r>
            <a:br>
              <a:rPr lang="en-GB" dirty="0" smtClean="0"/>
            </a:br>
            <a:r>
              <a:rPr lang="en-GB" dirty="0" smtClean="0"/>
              <a:t>Historical timeline</a:t>
            </a:r>
            <a:endParaRPr lang="en-GB" dirty="0"/>
          </a:p>
        </p:txBody>
      </p:sp>
      <p:pic>
        <p:nvPicPr>
          <p:cNvPr id="11" name="10 - Εικόνα" descr="aircraft-74020_6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04664"/>
            <a:ext cx="2232248" cy="144398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Engl">
  <a:themeElements>
    <a:clrScheme name="Custom 2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D7310"/>
      </a:accent1>
      <a:accent2>
        <a:srgbClr val="DE7310"/>
      </a:accent2>
      <a:accent3>
        <a:srgbClr val="DD7310"/>
      </a:accent3>
      <a:accent4>
        <a:srgbClr val="DE7310"/>
      </a:accent4>
      <a:accent5>
        <a:srgbClr val="DE7310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4Engl" id="{B9E6B13B-6663-B146-AD5A-4684454FFBA1}" vid="{18BA6875-0D4B-044C-8973-E7A4D37496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Theme4Engl</Template>
  <TotalTime>4460</TotalTime>
  <Words>170</Words>
  <Application>Microsoft Office PowerPoint</Application>
  <PresentationFormat>Προβολή στην οθόνη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Theme4Engl</vt:lpstr>
      <vt:lpstr>Transport through the ages</vt:lpstr>
      <vt:lpstr>Historical timeline</vt:lpstr>
      <vt:lpstr>       Historical timeline</vt:lpstr>
      <vt:lpstr>        Historical timeline</vt:lpstr>
      <vt:lpstr>           Historical timeline</vt:lpstr>
      <vt:lpstr>        Historical timeline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johnhelen</dc:creator>
  <cp:lastModifiedBy>maria priovolou</cp:lastModifiedBy>
  <cp:revision>142</cp:revision>
  <dcterms:created xsi:type="dcterms:W3CDTF">2016-01-23T17:31:21Z</dcterms:created>
  <dcterms:modified xsi:type="dcterms:W3CDTF">2020-08-19T14:54:35Z</dcterms:modified>
</cp:coreProperties>
</file>