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0" r:id="rId2"/>
    <p:sldId id="283" r:id="rId3"/>
    <p:sldId id="286" r:id="rId4"/>
    <p:sldId id="284" r:id="rId5"/>
    <p:sldId id="285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00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844E5"/>
    <a:srgbClr val="DDDD85"/>
    <a:srgbClr val="FFD31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68" autoAdjust="0"/>
    <p:restoredTop sz="93973" autoAdjust="0"/>
  </p:normalViewPr>
  <p:slideViewPr>
    <p:cSldViewPr>
      <p:cViewPr varScale="1">
        <p:scale>
          <a:sx n="70" d="100"/>
          <a:sy n="70" d="100"/>
        </p:scale>
        <p:origin x="-11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99ABC-C7A2-E14E-AC09-387E0D224D0C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14B10-8757-5047-BE98-90CF3DA860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1804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7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19672" y="2852936"/>
            <a:ext cx="6400800" cy="1473200"/>
          </a:xfrm>
        </p:spPr>
        <p:txBody>
          <a:bodyPr/>
          <a:lstStyle/>
          <a:p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Όνομα Εκπαιδευτικού </a:t>
            </a:r>
          </a:p>
          <a:p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Σχολείο</a:t>
            </a:r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23528" y="6093296"/>
            <a:ext cx="3786691" cy="3651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English Language</a:t>
            </a: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ΤΑΞΗ ΣΤ’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Graphics: 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https://pixabay.com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defRPr/>
            </a:pPr>
            <a:endParaRPr lang="el-GR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Picture 2" descr="F:\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0"/>
            <a:ext cx="1475656" cy="2736304"/>
          </a:xfrm>
          <a:prstGeom prst="rect">
            <a:avLst/>
          </a:prstGeom>
          <a:noFill/>
        </p:spPr>
      </p:pic>
      <p:sp>
        <p:nvSpPr>
          <p:cNvPr id="7" name="6 - Τίτλος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1780108"/>
          </a:xfrm>
          <a:effectLst>
            <a:reflection blurRad="6350" stA="50000" endA="300" endPos="38500" dist="50800" dir="5400000" sy="-100000" algn="bl" rotWithShape="0"/>
          </a:effectLst>
        </p:spPr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Giving directions</a:t>
            </a:r>
            <a:endParaRPr lang="en-GB" dirty="0">
              <a:solidFill>
                <a:srgbClr val="FFFF00"/>
              </a:solidFill>
            </a:endParaRPr>
          </a:p>
        </p:txBody>
      </p:sp>
      <p:pic>
        <p:nvPicPr>
          <p:cNvPr id="8" name="7 - Εικόνα" descr="choose-the-right-direction-1536336_64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63888" y="3717032"/>
            <a:ext cx="2471936" cy="2471936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F:\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0"/>
            <a:ext cx="1475656" cy="2736304"/>
          </a:xfrm>
          <a:prstGeom prst="rect">
            <a:avLst/>
          </a:prstGeom>
          <a:noFill/>
        </p:spPr>
      </p:pic>
      <p:sp>
        <p:nvSpPr>
          <p:cNvPr id="6" name="5 - Τίτλος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514269" cy="2429934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Questions you can ask about directions</a:t>
            </a:r>
            <a:endParaRPr lang="en-GB" sz="4000" dirty="0">
              <a:solidFill>
                <a:srgbClr val="FFFF00"/>
              </a:solidFill>
            </a:endParaRPr>
          </a:p>
        </p:txBody>
      </p:sp>
      <p:sp>
        <p:nvSpPr>
          <p:cNvPr id="5" name="4 - Θέση περιεχομένου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200" b="1" dirty="0" smtClean="0"/>
              <a:t>Can you please tell me how I can get to …?</a:t>
            </a:r>
          </a:p>
          <a:p>
            <a:r>
              <a:rPr lang="en-US" sz="2200" b="1" dirty="0" smtClean="0"/>
              <a:t>Where is the nearest …?</a:t>
            </a:r>
          </a:p>
          <a:p>
            <a:r>
              <a:rPr lang="en-US" sz="2200" b="1" dirty="0" smtClean="0"/>
              <a:t>How can I get to …?</a:t>
            </a:r>
          </a:p>
          <a:p>
            <a:r>
              <a:rPr lang="en-US" sz="2200" b="1" dirty="0" smtClean="0"/>
              <a:t>I'm trying to get to … Street.</a:t>
            </a:r>
          </a:p>
          <a:p>
            <a:r>
              <a:rPr lang="en-US" sz="2200" b="1" dirty="0" smtClean="0"/>
              <a:t>How do I get to …?</a:t>
            </a:r>
          </a:p>
          <a:p>
            <a:r>
              <a:rPr lang="en-US" sz="2200" b="1" dirty="0" smtClean="0"/>
              <a:t>What's the best way to … ?</a:t>
            </a:r>
          </a:p>
          <a:p>
            <a:r>
              <a:rPr lang="en-US" sz="2200" b="1" dirty="0" smtClean="0"/>
              <a:t>Where is …can you tell me please?</a:t>
            </a:r>
          </a:p>
          <a:p>
            <a:endParaRPr lang="en-GB" dirty="0"/>
          </a:p>
        </p:txBody>
      </p:sp>
      <p:pic>
        <p:nvPicPr>
          <p:cNvPr id="9" name="8 - Θέση εικόνας" descr="map-455769_640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l="9727" r="9727"/>
          <a:stretch>
            <a:fillRect/>
          </a:stretch>
        </p:blipFill>
        <p:spPr/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How to give directions to somebody else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GB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067944" y="2420889"/>
            <a:ext cx="4752528" cy="3528391"/>
          </a:xfrm>
        </p:spPr>
        <p:txBody>
          <a:bodyPr>
            <a:normAutofit fontScale="25000" lnSpcReduction="20000"/>
          </a:bodyPr>
          <a:lstStyle/>
          <a:p>
            <a:r>
              <a:rPr lang="en-US" sz="6400" b="1" dirty="0" smtClean="0"/>
              <a:t>Go straight on till you see the… then turn left.</a:t>
            </a:r>
          </a:p>
          <a:p>
            <a:endParaRPr lang="en-US" sz="6400" b="1" dirty="0" smtClean="0"/>
          </a:p>
          <a:p>
            <a:r>
              <a:rPr lang="en-US" sz="6400" b="1" dirty="0" smtClean="0"/>
              <a:t>Turn back, you have gone past the turning.</a:t>
            </a:r>
          </a:p>
          <a:p>
            <a:endParaRPr lang="en-US" sz="6400" b="1" dirty="0" smtClean="0"/>
          </a:p>
          <a:p>
            <a:r>
              <a:rPr lang="en-US" sz="6400" b="1" dirty="0" smtClean="0"/>
              <a:t>Turn left when you see a roundabout.</a:t>
            </a:r>
          </a:p>
          <a:p>
            <a:endParaRPr lang="en-US" sz="6400" b="1" dirty="0" smtClean="0"/>
          </a:p>
          <a:p>
            <a:r>
              <a:rPr lang="en-US" sz="6400" b="1" dirty="0" smtClean="0"/>
              <a:t>Turn right at the end of the road.</a:t>
            </a:r>
          </a:p>
          <a:p>
            <a:r>
              <a:rPr lang="en-US" sz="6400" b="1" dirty="0" smtClean="0"/>
              <a:t>Cross the junction and keep going for about 1 mile.</a:t>
            </a:r>
          </a:p>
          <a:p>
            <a:r>
              <a:rPr lang="en-US" sz="6400" b="1" dirty="0" smtClean="0"/>
              <a:t>Take the third road on the right and you will see the … on the right</a:t>
            </a:r>
          </a:p>
          <a:p>
            <a:r>
              <a:rPr lang="en-US" sz="6400" b="1" dirty="0" smtClean="0"/>
              <a:t>Take the third road on the right and you will see the … on the left</a:t>
            </a:r>
          </a:p>
          <a:p>
            <a:r>
              <a:rPr lang="en-US" sz="6400" b="1" dirty="0" smtClean="0"/>
              <a:t>Take the second road on the left and you will see the…straight ahead</a:t>
            </a:r>
          </a:p>
          <a:p>
            <a:endParaRPr lang="en-GB" dirty="0"/>
          </a:p>
        </p:txBody>
      </p:sp>
      <p:pic>
        <p:nvPicPr>
          <p:cNvPr id="6" name="5 - Θέση εικόνας" descr="away-1020200_640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8971" b="8971"/>
          <a:stretch>
            <a:fillRect/>
          </a:stretch>
        </p:blipFill>
        <p:spPr/>
      </p:pic>
      <p:pic>
        <p:nvPicPr>
          <p:cNvPr id="5" name="Picture 2" descr="F:\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0"/>
            <a:ext cx="1475656" cy="2736304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F:\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0"/>
            <a:ext cx="1475656" cy="2736304"/>
          </a:xfrm>
          <a:prstGeom prst="rect">
            <a:avLst/>
          </a:prstGeom>
          <a:noFill/>
        </p:spPr>
      </p:pic>
      <p:sp>
        <p:nvSpPr>
          <p:cNvPr id="6" name="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2799928"/>
          </a:xfrm>
        </p:spPr>
        <p:txBody>
          <a:bodyPr numCol="2">
            <a:normAutofit fontScale="92500"/>
          </a:bodyPr>
          <a:lstStyle/>
          <a:p>
            <a:r>
              <a:rPr lang="en-GB" b="1" dirty="0" smtClean="0"/>
              <a:t>Opposite</a:t>
            </a:r>
          </a:p>
          <a:p>
            <a:r>
              <a:rPr lang="en-GB" b="1" dirty="0" smtClean="0"/>
              <a:t>Near </a:t>
            </a:r>
          </a:p>
          <a:p>
            <a:r>
              <a:rPr lang="en-GB" b="1" dirty="0" smtClean="0"/>
              <a:t>next to</a:t>
            </a:r>
          </a:p>
          <a:p>
            <a:r>
              <a:rPr lang="en-GB" b="1" dirty="0" smtClean="0"/>
              <a:t>Between</a:t>
            </a:r>
          </a:p>
          <a:p>
            <a:r>
              <a:rPr lang="en-GB" b="1" dirty="0" smtClean="0"/>
              <a:t>At the end of</a:t>
            </a:r>
          </a:p>
          <a:p>
            <a:r>
              <a:rPr lang="en-GB" b="1" dirty="0" smtClean="0"/>
              <a:t>On the left/right</a:t>
            </a:r>
          </a:p>
          <a:p>
            <a:r>
              <a:rPr lang="en-GB" b="1" dirty="0" smtClean="0"/>
              <a:t>Right across</a:t>
            </a:r>
          </a:p>
          <a:p>
            <a:endParaRPr lang="en-GB" b="1" dirty="0" smtClean="0"/>
          </a:p>
          <a:p>
            <a:r>
              <a:rPr lang="en-GB" b="1" dirty="0" smtClean="0"/>
              <a:t>Go straight</a:t>
            </a:r>
          </a:p>
          <a:p>
            <a:r>
              <a:rPr lang="en-GB" b="1" dirty="0" smtClean="0"/>
              <a:t>Roundabout</a:t>
            </a:r>
          </a:p>
          <a:p>
            <a:r>
              <a:rPr lang="en-GB" b="1" dirty="0" smtClean="0"/>
              <a:t>Crossroad</a:t>
            </a:r>
          </a:p>
          <a:p>
            <a:r>
              <a:rPr lang="en-GB" b="1" dirty="0" smtClean="0"/>
              <a:t>Signpost</a:t>
            </a:r>
          </a:p>
          <a:p>
            <a:r>
              <a:rPr lang="en-GB" b="1" dirty="0" smtClean="0"/>
              <a:t>Traffic lights</a:t>
            </a:r>
          </a:p>
          <a:p>
            <a:endParaRPr lang="en-GB" b="1" dirty="0" smtClean="0"/>
          </a:p>
          <a:p>
            <a:endParaRPr lang="en-GB" b="1" dirty="0" smtClean="0"/>
          </a:p>
          <a:p>
            <a:endParaRPr lang="en-GB" dirty="0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914400" y="1844824"/>
            <a:ext cx="3352800" cy="16939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b="1" dirty="0" smtClean="0">
                <a:solidFill>
                  <a:srgbClr val="FFFF00"/>
                </a:solidFill>
              </a:rPr>
              <a:t>Prepositions + useful vocabulary</a:t>
            </a:r>
            <a:endParaRPr lang="en-GB" sz="4000" b="1" dirty="0">
              <a:solidFill>
                <a:srgbClr val="FFFF00"/>
              </a:solidFill>
            </a:endParaRPr>
          </a:p>
        </p:txBody>
      </p:sp>
      <p:pic>
        <p:nvPicPr>
          <p:cNvPr id="9" name="8 - Θέση εικόνας" descr="map-1272165_640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651375" y="2623244"/>
            <a:ext cx="3905250" cy="2221111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PRACTICE</a:t>
            </a:r>
            <a:endParaRPr lang="en-GB" dirty="0">
              <a:solidFill>
                <a:srgbClr val="FFFF00"/>
              </a:solidFill>
            </a:endParaRPr>
          </a:p>
        </p:txBody>
      </p:sp>
      <p:pic>
        <p:nvPicPr>
          <p:cNvPr id="5" name="4 - Θέση περιεχομένου" descr="nyc-4328896_64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844824"/>
            <a:ext cx="7200800" cy="4781782"/>
          </a:xfrm>
        </p:spPr>
      </p:pic>
      <p:pic>
        <p:nvPicPr>
          <p:cNvPr id="8" name="Picture 2" descr="F:\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0"/>
            <a:ext cx="1475656" cy="2736304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4Engl">
  <a:themeElements>
    <a:clrScheme name="Custom 2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DD7310"/>
      </a:accent1>
      <a:accent2>
        <a:srgbClr val="DE7310"/>
      </a:accent2>
      <a:accent3>
        <a:srgbClr val="DD7310"/>
      </a:accent3>
      <a:accent4>
        <a:srgbClr val="DE7310"/>
      </a:accent4>
      <a:accent5>
        <a:srgbClr val="DE7310"/>
      </a:accent5>
      <a:accent6>
        <a:srgbClr val="F79646"/>
      </a:accent6>
      <a:hlink>
        <a:srgbClr val="0000FF"/>
      </a:hlink>
      <a:folHlink>
        <a:srgbClr val="800080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eme4Engl" id="{B9E6B13B-6663-B146-AD5A-4684454FFBA1}" vid="{18BA6875-0D4B-044C-8973-E7A4D374969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Theme4Engl</Template>
  <TotalTime>4176</TotalTime>
  <Words>152</Words>
  <Application>Microsoft Office PowerPoint</Application>
  <PresentationFormat>Προβολή στην οθόνη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Theme4Engl</vt:lpstr>
      <vt:lpstr>Giving directions</vt:lpstr>
      <vt:lpstr>Questions you can ask about directions</vt:lpstr>
      <vt:lpstr>How to give directions to somebody else </vt:lpstr>
      <vt:lpstr>Prepositions + useful vocabulary</vt:lpstr>
      <vt:lpstr>PRACTICE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johnhelen</dc:creator>
  <cp:lastModifiedBy>maria priovolou</cp:lastModifiedBy>
  <cp:revision>135</cp:revision>
  <dcterms:created xsi:type="dcterms:W3CDTF">2016-01-23T17:31:21Z</dcterms:created>
  <dcterms:modified xsi:type="dcterms:W3CDTF">2020-08-16T16:21:37Z</dcterms:modified>
</cp:coreProperties>
</file>