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0" r:id="rId2"/>
    <p:sldId id="283" r:id="rId3"/>
    <p:sldId id="284" r:id="rId4"/>
    <p:sldId id="285" r:id="rId5"/>
    <p:sldId id="278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00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844E5"/>
    <a:srgbClr val="DDDD85"/>
    <a:srgbClr val="FFD31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68" autoAdjust="0"/>
    <p:restoredTop sz="93973" autoAdjust="0"/>
  </p:normalViewPr>
  <p:slideViewPr>
    <p:cSldViewPr>
      <p:cViewPr varScale="1">
        <p:scale>
          <a:sx n="70" d="100"/>
          <a:sy n="70" d="100"/>
        </p:scale>
        <p:origin x="-11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99ABC-C7A2-E14E-AC09-387E0D224D0C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C14B10-8757-5047-BE98-90CF3DA860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51804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7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27CE173-6954-4AEE-8295-5C42EFCE1F2B}" type="datetimeFigureOut">
              <a:rPr lang="el-GR" smtClean="0"/>
              <a:pPr/>
              <a:t>16/8/2020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A4D273B-AE1C-40A3-AFAA-9CDA6084E11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19672" y="2852936"/>
            <a:ext cx="6400800" cy="1473200"/>
          </a:xfrm>
        </p:spPr>
        <p:txBody>
          <a:bodyPr/>
          <a:lstStyle/>
          <a:p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Όνομα Εκπαιδευτικού </a:t>
            </a:r>
          </a:p>
          <a:p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Σχολείο</a:t>
            </a:r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23528" y="6093296"/>
            <a:ext cx="3786691" cy="36512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English Language</a:t>
            </a:r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ΤΑΞΗ ΣΤ’</a:t>
            </a:r>
          </a:p>
          <a:p>
            <a:pPr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Graphics: 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https://pixabay.com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defRPr/>
            </a:pPr>
            <a:endParaRPr lang="el-GR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Picture 2" descr="F:\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0"/>
            <a:ext cx="1475656" cy="2736304"/>
          </a:xfrm>
          <a:prstGeom prst="rect">
            <a:avLst/>
          </a:prstGeom>
          <a:noFill/>
        </p:spPr>
      </p:pic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7772400" cy="1780108"/>
          </a:xfrm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Used to</a:t>
            </a: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9" name="8 - Εικόνα" descr="person-790885_640.jpg"/>
          <p:cNvPicPr>
            <a:picLocks noChangeAspect="1"/>
          </p:cNvPicPr>
          <p:nvPr/>
        </p:nvPicPr>
        <p:blipFill>
          <a:blip r:embed="rId5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059832" y="3933056"/>
            <a:ext cx="3264024" cy="2305217"/>
          </a:xfrm>
          <a:prstGeom prst="rect">
            <a:avLst/>
          </a:prstGeom>
        </p:spPr>
      </p:pic>
    </p:spTree>
  </p:cSld>
  <p:clrMapOvr>
    <a:masterClrMapping/>
  </p:clrMapOvr>
  <p:transition spd="slow">
    <p:blinds/>
    <p:sndAc>
      <p:stSnd>
        <p:snd r:embed="rId2" name="suction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F:\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0"/>
            <a:ext cx="1475656" cy="2736304"/>
          </a:xfrm>
          <a:prstGeom prst="rect">
            <a:avLst/>
          </a:prstGeom>
          <a:noFill/>
        </p:spPr>
      </p:pic>
      <p:sp>
        <p:nvSpPr>
          <p:cNvPr id="14" name="13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u="sng" dirty="0" smtClean="0">
                <a:solidFill>
                  <a:srgbClr val="FF0000"/>
                </a:solidFill>
              </a:rPr>
              <a:t>Affirmative</a:t>
            </a:r>
          </a:p>
          <a:p>
            <a:r>
              <a:rPr lang="en-GB" dirty="0" smtClean="0"/>
              <a:t>I used to play the piano </a:t>
            </a:r>
            <a:r>
              <a:rPr lang="en-GB" dirty="0" smtClean="0">
                <a:solidFill>
                  <a:srgbClr val="FF0000"/>
                </a:solidFill>
              </a:rPr>
              <a:t>√</a:t>
            </a:r>
          </a:p>
          <a:p>
            <a:pPr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GB" u="sng" dirty="0" smtClean="0">
                <a:solidFill>
                  <a:srgbClr val="FF0000"/>
                </a:solidFill>
              </a:rPr>
              <a:t>Interrogative</a:t>
            </a:r>
          </a:p>
          <a:p>
            <a:r>
              <a:rPr lang="en-GB" dirty="0" smtClean="0"/>
              <a:t>Did you </a:t>
            </a:r>
            <a:r>
              <a:rPr lang="en-GB" dirty="0" smtClean="0">
                <a:solidFill>
                  <a:srgbClr val="FF0000"/>
                </a:solidFill>
              </a:rPr>
              <a:t>use</a:t>
            </a:r>
            <a:r>
              <a:rPr lang="en-GB" dirty="0" smtClean="0"/>
              <a:t> to play the piano?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u="sng" dirty="0" smtClean="0">
                <a:solidFill>
                  <a:srgbClr val="FF0000"/>
                </a:solidFill>
              </a:rPr>
              <a:t>Negative</a:t>
            </a:r>
          </a:p>
          <a:p>
            <a:r>
              <a:rPr lang="en-GB" dirty="0" smtClean="0"/>
              <a:t>I didn’t use to play the piano.</a:t>
            </a:r>
            <a:endParaRPr lang="en-GB" dirty="0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Subject+ </a:t>
            </a:r>
            <a:r>
              <a:rPr lang="en-GB" dirty="0" smtClean="0">
                <a:solidFill>
                  <a:srgbClr val="FF0000"/>
                </a:solidFill>
              </a:rPr>
              <a:t>used to </a:t>
            </a:r>
            <a:r>
              <a:rPr lang="en-GB" dirty="0" smtClean="0"/>
              <a:t>+infinitive</a:t>
            </a:r>
            <a:endParaRPr lang="en-GB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F:\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0"/>
            <a:ext cx="1475656" cy="2736304"/>
          </a:xfrm>
          <a:prstGeom prst="rect">
            <a:avLst/>
          </a:prstGeom>
          <a:noFill/>
        </p:spPr>
      </p:pic>
      <p:pic>
        <p:nvPicPr>
          <p:cNvPr id="24" name="23 - Θέση περιεχομένου" descr="banner-1165979_640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115616" y="260648"/>
            <a:ext cx="6096000" cy="2019300"/>
          </a:xfrm>
        </p:spPr>
      </p:pic>
      <p:sp>
        <p:nvSpPr>
          <p:cNvPr id="22" name="21 - Τίτλος"/>
          <p:cNvSpPr>
            <a:spLocks noGrp="1"/>
          </p:cNvSpPr>
          <p:nvPr>
            <p:ph type="title"/>
          </p:nvPr>
        </p:nvSpPr>
        <p:spPr>
          <a:xfrm>
            <a:off x="251520" y="2780928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accent1"/>
                </a:solidFill>
              </a:rPr>
              <a:t>We treat </a:t>
            </a:r>
            <a:r>
              <a:rPr lang="en-GB" dirty="0" smtClean="0">
                <a:solidFill>
                  <a:srgbClr val="FF0000"/>
                </a:solidFill>
              </a:rPr>
              <a:t>used to </a:t>
            </a:r>
            <a:r>
              <a:rPr lang="en-GB" dirty="0" smtClean="0">
                <a:solidFill>
                  <a:schemeClr val="accent1"/>
                </a:solidFill>
              </a:rPr>
              <a:t>as any other verb in past simple!! </a:t>
            </a:r>
            <a:r>
              <a:rPr lang="en-GB" dirty="0" smtClean="0">
                <a:solidFill>
                  <a:schemeClr val="accent1"/>
                </a:solidFill>
                <a:sym typeface="Wingdings" pitchFamily="2" charset="2"/>
              </a:rPr>
              <a:t> </a:t>
            </a:r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we take out the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ed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5" name="24 - Ελλειψοειδής επεξήγηση"/>
          <p:cNvSpPr/>
          <p:nvPr/>
        </p:nvSpPr>
        <p:spPr>
          <a:xfrm>
            <a:off x="3347864" y="4509120"/>
            <a:ext cx="2736304" cy="1224136"/>
          </a:xfrm>
          <a:prstGeom prst="wedgeEllipseCallout">
            <a:avLst>
              <a:gd name="adj1" fmla="val -60934"/>
              <a:gd name="adj2" fmla="val 1050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FF0000"/>
                </a:solidFill>
              </a:rPr>
              <a:t>Use!</a:t>
            </a:r>
            <a:endParaRPr lang="en-GB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use it for past states</a:t>
            </a:r>
          </a:p>
          <a:p>
            <a:pPr>
              <a:buNone/>
            </a:pPr>
            <a:r>
              <a:rPr lang="en-US" i="1" dirty="0" smtClean="0"/>
              <a:t>I used to be stronger </a:t>
            </a:r>
            <a:r>
              <a:rPr lang="en-US" i="1" dirty="0" smtClean="0">
                <a:sym typeface="Wingdings" pitchFamily="2" charset="2"/>
              </a:rPr>
              <a:t> but now I’m not</a:t>
            </a:r>
            <a:endParaRPr lang="en-GB" i="1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We use it for past habits</a:t>
            </a:r>
          </a:p>
          <a:p>
            <a:pPr>
              <a:buNone/>
            </a:pPr>
            <a:r>
              <a:rPr lang="en-US" i="1" dirty="0" smtClean="0"/>
              <a:t>I used to eat unhealthy  </a:t>
            </a:r>
            <a:r>
              <a:rPr lang="en-US" i="1" dirty="0" smtClean="0">
                <a:sym typeface="Wingdings" pitchFamily="2" charset="2"/>
              </a:rPr>
              <a:t> but now I don’t</a:t>
            </a:r>
          </a:p>
          <a:p>
            <a:pPr>
              <a:buNone/>
            </a:pPr>
            <a:endParaRPr lang="en-US" i="1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We use it with action (play, run, go) + non-action verbs (be, like, have) </a:t>
            </a:r>
            <a:endParaRPr lang="en-US" dirty="0" smtClean="0"/>
          </a:p>
        </p:txBody>
      </p:sp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Use= </a:t>
            </a:r>
            <a:br>
              <a:rPr lang="en-US" dirty="0" smtClean="0"/>
            </a:br>
            <a:r>
              <a:rPr lang="en-US" dirty="0" smtClean="0"/>
              <a:t>happened regularly in the past</a:t>
            </a:r>
            <a:endParaRPr lang="en-GB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F:\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79113" y="0"/>
            <a:ext cx="1164887" cy="1900237"/>
          </a:xfrm>
          <a:prstGeom prst="rect">
            <a:avLst/>
          </a:prstGeom>
          <a:noFill/>
        </p:spPr>
      </p:pic>
      <p:sp>
        <p:nvSpPr>
          <p:cNvPr id="9" name="8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Used to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1" name="10 - Θέση κειμένου"/>
          <p:cNvSpPr>
            <a:spLocks noGrp="1"/>
          </p:cNvSpPr>
          <p:nvPr>
            <p:ph type="body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 THE PAST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In the past people used to ride this kind of cars</a:t>
            </a:r>
            <a:endParaRPr lang="en-GB" dirty="0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sz="quarter" idx="3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NOW</a:t>
            </a:r>
            <a:endParaRPr lang="en-GB" dirty="0"/>
          </a:p>
        </p:txBody>
      </p:sp>
      <p:pic>
        <p:nvPicPr>
          <p:cNvPr id="15" name="14 - Θέση περιεχομένου" descr="isolated-2246475_640.pn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683568" y="4077072"/>
            <a:ext cx="3822700" cy="1660485"/>
          </a:xfrm>
        </p:spPr>
      </p:pic>
      <p:sp>
        <p:nvSpPr>
          <p:cNvPr id="16" name="11 - Θέση περιεχομένου"/>
          <p:cNvSpPr txBox="1">
            <a:spLocks/>
          </p:cNvSpPr>
          <p:nvPr/>
        </p:nvSpPr>
        <p:spPr>
          <a:xfrm>
            <a:off x="4644008" y="3573016"/>
            <a:ext cx="3820055" cy="2697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But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now we don’t. Instead we drive this kind of cars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7" name="16 - Εικόνα" descr="amg-1880381_64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20072" y="4365104"/>
            <a:ext cx="3085123" cy="1566664"/>
          </a:xfrm>
          <a:prstGeom prst="rect">
            <a:avLst/>
          </a:prstGeo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  <p:bldP spid="13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4Engl">
  <a:themeElements>
    <a:clrScheme name="Custom 20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DD7310"/>
      </a:accent1>
      <a:accent2>
        <a:srgbClr val="DE7310"/>
      </a:accent2>
      <a:accent3>
        <a:srgbClr val="DD7310"/>
      </a:accent3>
      <a:accent4>
        <a:srgbClr val="DE7310"/>
      </a:accent4>
      <a:accent5>
        <a:srgbClr val="DE7310"/>
      </a:accent5>
      <a:accent6>
        <a:srgbClr val="F79646"/>
      </a:accent6>
      <a:hlink>
        <a:srgbClr val="0000FF"/>
      </a:hlink>
      <a:folHlink>
        <a:srgbClr val="800080"/>
      </a:folHlink>
    </a:clrScheme>
    <a:fontScheme name="Κυματομορφή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υματομορφή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heme4Engl" id="{B9E6B13B-6663-B146-AD5A-4684454FFBA1}" vid="{18BA6875-0D4B-044C-8973-E7A4D374969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Theme4Engl</Template>
  <TotalTime>4072</TotalTime>
  <Words>153</Words>
  <Application>Microsoft Office PowerPoint</Application>
  <PresentationFormat>Προβολή στην οθόνη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Theme4Engl</vt:lpstr>
      <vt:lpstr>Used to</vt:lpstr>
      <vt:lpstr>Subject+ used to +infinitive</vt:lpstr>
      <vt:lpstr>We treat used to as any other verb in past simple!!  we take out the ed</vt:lpstr>
      <vt:lpstr>Use=  happened regularly in the past</vt:lpstr>
      <vt:lpstr>Used to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johnhelen</dc:creator>
  <cp:lastModifiedBy>maria priovolou</cp:lastModifiedBy>
  <cp:revision>128</cp:revision>
  <dcterms:created xsi:type="dcterms:W3CDTF">2016-01-23T17:31:21Z</dcterms:created>
  <dcterms:modified xsi:type="dcterms:W3CDTF">2020-08-16T16:17:23Z</dcterms:modified>
</cp:coreProperties>
</file>