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757" r:id="rId2"/>
  </p:sldMasterIdLst>
  <p:notesMasterIdLst>
    <p:notesMasterId r:id="rId31"/>
  </p:notesMasterIdLst>
  <p:sldIdLst>
    <p:sldId id="256" r:id="rId3"/>
    <p:sldId id="401" r:id="rId4"/>
    <p:sldId id="571" r:id="rId5"/>
    <p:sldId id="572" r:id="rId6"/>
    <p:sldId id="559" r:id="rId7"/>
    <p:sldId id="574" r:id="rId8"/>
    <p:sldId id="560" r:id="rId9"/>
    <p:sldId id="575" r:id="rId10"/>
    <p:sldId id="576" r:id="rId11"/>
    <p:sldId id="577" r:id="rId12"/>
    <p:sldId id="578" r:id="rId13"/>
    <p:sldId id="596" r:id="rId14"/>
    <p:sldId id="580" r:id="rId15"/>
    <p:sldId id="581" r:id="rId16"/>
    <p:sldId id="582" r:id="rId17"/>
    <p:sldId id="583" r:id="rId18"/>
    <p:sldId id="584" r:id="rId19"/>
    <p:sldId id="585" r:id="rId20"/>
    <p:sldId id="586" r:id="rId21"/>
    <p:sldId id="587" r:id="rId22"/>
    <p:sldId id="595" r:id="rId23"/>
    <p:sldId id="597" r:id="rId24"/>
    <p:sldId id="598" r:id="rId25"/>
    <p:sldId id="590" r:id="rId26"/>
    <p:sldId id="591" r:id="rId27"/>
    <p:sldId id="592" r:id="rId28"/>
    <p:sldId id="593" r:id="rId29"/>
    <p:sldId id="594" r:id="rId30"/>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Calibri" pitchFamily="34" charset="0"/>
        <a:ea typeface="ＭＳ Ｐゴシック"/>
        <a:cs typeface="ＭＳ Ｐゴシック"/>
      </a:defRPr>
    </a:lvl1pPr>
    <a:lvl2pPr marL="457200" algn="l" rtl="0" fontAlgn="base">
      <a:spcBef>
        <a:spcPct val="0"/>
      </a:spcBef>
      <a:spcAft>
        <a:spcPct val="0"/>
      </a:spcAft>
      <a:defRPr kern="1200">
        <a:solidFill>
          <a:schemeClr val="tx1"/>
        </a:solidFill>
        <a:latin typeface="Calibri" pitchFamily="34" charset="0"/>
        <a:ea typeface="ＭＳ Ｐゴシック"/>
        <a:cs typeface="ＭＳ Ｐゴシック"/>
      </a:defRPr>
    </a:lvl2pPr>
    <a:lvl3pPr marL="914400" algn="l" rtl="0" fontAlgn="base">
      <a:spcBef>
        <a:spcPct val="0"/>
      </a:spcBef>
      <a:spcAft>
        <a:spcPct val="0"/>
      </a:spcAft>
      <a:defRPr kern="1200">
        <a:solidFill>
          <a:schemeClr val="tx1"/>
        </a:solidFill>
        <a:latin typeface="Calibri" pitchFamily="34" charset="0"/>
        <a:ea typeface="ＭＳ Ｐゴシック"/>
        <a:cs typeface="ＭＳ Ｐゴシック"/>
      </a:defRPr>
    </a:lvl3pPr>
    <a:lvl4pPr marL="1371600" algn="l" rtl="0" fontAlgn="base">
      <a:spcBef>
        <a:spcPct val="0"/>
      </a:spcBef>
      <a:spcAft>
        <a:spcPct val="0"/>
      </a:spcAft>
      <a:defRPr kern="1200">
        <a:solidFill>
          <a:schemeClr val="tx1"/>
        </a:solidFill>
        <a:latin typeface="Calibri" pitchFamily="34" charset="0"/>
        <a:ea typeface="ＭＳ Ｐゴシック"/>
        <a:cs typeface="ＭＳ Ｐゴシック"/>
      </a:defRPr>
    </a:lvl4pPr>
    <a:lvl5pPr marL="1828800" algn="l" rtl="0" fontAlgn="base">
      <a:spcBef>
        <a:spcPct val="0"/>
      </a:spcBef>
      <a:spcAft>
        <a:spcPct val="0"/>
      </a:spcAft>
      <a:defRPr kern="1200">
        <a:solidFill>
          <a:schemeClr val="tx1"/>
        </a:solidFill>
        <a:latin typeface="Calibri" pitchFamily="34" charset="0"/>
        <a:ea typeface="ＭＳ Ｐゴシック"/>
        <a:cs typeface="ＭＳ Ｐゴシック"/>
      </a:defRPr>
    </a:lvl5pPr>
    <a:lvl6pPr marL="2286000" algn="l" defTabSz="914400" rtl="0" eaLnBrk="1" latinLnBrk="0" hangingPunct="1">
      <a:defRPr kern="1200">
        <a:solidFill>
          <a:schemeClr val="tx1"/>
        </a:solidFill>
        <a:latin typeface="Calibri" pitchFamily="34" charset="0"/>
        <a:ea typeface="ＭＳ Ｐゴシック"/>
        <a:cs typeface="ＭＳ Ｐゴシック"/>
      </a:defRPr>
    </a:lvl6pPr>
    <a:lvl7pPr marL="2743200" algn="l" defTabSz="914400" rtl="0" eaLnBrk="1" latinLnBrk="0" hangingPunct="1">
      <a:defRPr kern="1200">
        <a:solidFill>
          <a:schemeClr val="tx1"/>
        </a:solidFill>
        <a:latin typeface="Calibri" pitchFamily="34" charset="0"/>
        <a:ea typeface="ＭＳ Ｐゴシック"/>
        <a:cs typeface="ＭＳ Ｐゴシック"/>
      </a:defRPr>
    </a:lvl7pPr>
    <a:lvl8pPr marL="3200400" algn="l" defTabSz="914400" rtl="0" eaLnBrk="1" latinLnBrk="0" hangingPunct="1">
      <a:defRPr kern="1200">
        <a:solidFill>
          <a:schemeClr val="tx1"/>
        </a:solidFill>
        <a:latin typeface="Calibri" pitchFamily="34" charset="0"/>
        <a:ea typeface="ＭＳ Ｐゴシック"/>
        <a:cs typeface="ＭＳ Ｐゴシック"/>
      </a:defRPr>
    </a:lvl8pPr>
    <a:lvl9pPr marL="3657600" algn="l" defTabSz="914400" rtl="0" eaLnBrk="1" latinLnBrk="0" hangingPunct="1">
      <a:defRPr kern="1200">
        <a:solidFill>
          <a:schemeClr val="tx1"/>
        </a:solidFill>
        <a:latin typeface="Calibri" pitchFamily="34" charset="0"/>
        <a:ea typeface="ＭＳ Ｐゴシック"/>
        <a:cs typeface="ＭＳ Ｐゴシック"/>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0"/>
    <p:restoredTop sz="94755"/>
  </p:normalViewPr>
  <p:slideViewPr>
    <p:cSldViewPr>
      <p:cViewPr varScale="1">
        <p:scale>
          <a:sx n="64" d="100"/>
          <a:sy n="64" d="100"/>
        </p:scale>
        <p:origin x="148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ＭＳ Ｐゴシック" charset="-128"/>
                <a:cs typeface="+mn-cs"/>
              </a:defRPr>
            </a:lvl1pPr>
          </a:lstStyle>
          <a:p>
            <a:pPr>
              <a:defRPr/>
            </a:pPr>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ＭＳ Ｐゴシック" charset="-128"/>
                <a:cs typeface="+mn-cs"/>
              </a:defRPr>
            </a:lvl1pPr>
          </a:lstStyle>
          <a:p>
            <a:pPr>
              <a:defRPr/>
            </a:pPr>
            <a:fld id="{FBD26E73-630D-43A3-B328-50D874B15F49}" type="datetimeFigureOut">
              <a:rPr lang="el-GR"/>
              <a:pPr>
                <a:defRPr/>
              </a:pPr>
              <a:t>22/7/2020</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noProof="0"/>
              <a:t>Στυλ υποδείγματος κειμένου</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ＭＳ Ｐゴシック" charset="-128"/>
                <a:cs typeface="+mn-cs"/>
              </a:defRPr>
            </a:lvl1pPr>
          </a:lstStyle>
          <a:p>
            <a:pPr>
              <a:defRPr/>
            </a:pPr>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ＭＳ Ｐゴシック" charset="-128"/>
                <a:cs typeface="+mn-cs"/>
              </a:defRPr>
            </a:lvl1pPr>
          </a:lstStyle>
          <a:p>
            <a:pPr>
              <a:defRPr/>
            </a:pPr>
            <a:fld id="{7BA17EA5-7F00-4249-AD44-1ABA326BECB6}" type="slidenum">
              <a:rPr lang="el-GR"/>
              <a:pPr>
                <a:defRPr/>
              </a:pPr>
              <a:t>‹#›</a:t>
            </a:fld>
            <a:endParaRPr lang="el-GR"/>
          </a:p>
        </p:txBody>
      </p:sp>
    </p:spTree>
    <p:extLst>
      <p:ext uri="{BB962C8B-B14F-4D97-AF65-F5344CB8AC3E}">
        <p14:creationId xmlns:p14="http://schemas.microsoft.com/office/powerpoint/2010/main" val="28993451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Rounded Rectangle 15"/>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 name="Group 9"/>
          <p:cNvGrpSpPr>
            <a:grpSpLocks noChangeAspect="1"/>
          </p:cNvGrpSpPr>
          <p:nvPr/>
        </p:nvGrpSpPr>
        <p:grpSpPr bwMode="auto">
          <a:xfrm>
            <a:off x="211138" y="5354638"/>
            <a:ext cx="8723312" cy="1330325"/>
            <a:chOff x="-3905250" y="4294188"/>
            <a:chExt cx="13011150" cy="1892300"/>
          </a:xfrm>
        </p:grpSpPr>
        <p:sp>
          <p:nvSpPr>
            <p:cNvPr id="6"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7"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useBgFill="1">
          <p:nvSpPr>
            <p:cNvPr id="10" name="Freeform 10"/>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l-GR"/>
              <a:t>Στυλ κύριου τίτλου</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endParaRPr lang="en-US" dirty="0"/>
          </a:p>
        </p:txBody>
      </p:sp>
      <p:sp>
        <p:nvSpPr>
          <p:cNvPr id="11" name="Date Placeholder 3"/>
          <p:cNvSpPr>
            <a:spLocks noGrp="1"/>
          </p:cNvSpPr>
          <p:nvPr>
            <p:ph type="dt" sz="half" idx="10"/>
          </p:nvPr>
        </p:nvSpPr>
        <p:spPr/>
        <p:txBody>
          <a:bodyPr/>
          <a:lstStyle>
            <a:lvl1pPr>
              <a:defRPr/>
            </a:lvl1pPr>
          </a:lstStyle>
          <a:p>
            <a:pPr>
              <a:defRPr/>
            </a:pPr>
            <a:fld id="{734785A4-E82F-4983-A0DF-39C83913A3AC}" type="datetime1">
              <a:rPr lang="el-GR"/>
              <a:pPr>
                <a:defRPr/>
              </a:pPr>
              <a:t>22/7/2020</a:t>
            </a:fld>
            <a:endParaRPr lang="el-GR"/>
          </a:p>
        </p:txBody>
      </p:sp>
      <p:sp>
        <p:nvSpPr>
          <p:cNvPr id="12" name="Footer Placeholder 4"/>
          <p:cNvSpPr>
            <a:spLocks noGrp="1"/>
          </p:cNvSpPr>
          <p:nvPr>
            <p:ph type="ftr" sz="quarter" idx="11"/>
          </p:nvPr>
        </p:nvSpPr>
        <p:spPr/>
        <p:txBody>
          <a:bodyPr/>
          <a:lstStyle>
            <a:lvl1pPr>
              <a:defRPr/>
            </a:lvl1pPr>
          </a:lstStyle>
          <a:p>
            <a:pPr>
              <a:defRPr/>
            </a:pPr>
            <a:endParaRPr lang="el-GR"/>
          </a:p>
        </p:txBody>
      </p:sp>
      <p:sp>
        <p:nvSpPr>
          <p:cNvPr id="13" name="Slide Number Placeholder 5"/>
          <p:cNvSpPr>
            <a:spLocks noGrp="1"/>
          </p:cNvSpPr>
          <p:nvPr>
            <p:ph type="sldNum" sz="quarter" idx="12"/>
          </p:nvPr>
        </p:nvSpPr>
        <p:spPr/>
        <p:txBody>
          <a:bodyPr/>
          <a:lstStyle>
            <a:lvl1pPr>
              <a:defRPr/>
            </a:lvl1pPr>
          </a:lstStyle>
          <a:p>
            <a:pPr>
              <a:defRPr/>
            </a:pPr>
            <a:fld id="{073389AB-50DC-4C21-920E-3759B30081BF}" type="slidenum">
              <a:rPr lang="el-GR"/>
              <a:pPr>
                <a:defRPr/>
              </a:pPr>
              <a:t>‹#›</a:t>
            </a:fld>
            <a:endParaRPr lang="el-GR"/>
          </a:p>
        </p:txBody>
      </p:sp>
    </p:spTree>
    <p:extLst>
      <p:ext uri="{BB962C8B-B14F-4D97-AF65-F5344CB8AC3E}">
        <p14:creationId xmlns:p14="http://schemas.microsoft.com/office/powerpoint/2010/main" val="3213302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Date Placeholder 3"/>
          <p:cNvSpPr>
            <a:spLocks noGrp="1"/>
          </p:cNvSpPr>
          <p:nvPr>
            <p:ph type="dt" sz="half" idx="10"/>
          </p:nvPr>
        </p:nvSpPr>
        <p:spPr/>
        <p:txBody>
          <a:bodyPr/>
          <a:lstStyle>
            <a:lvl1pPr>
              <a:defRPr/>
            </a:lvl1pPr>
          </a:lstStyle>
          <a:p>
            <a:pPr>
              <a:defRPr/>
            </a:pPr>
            <a:fld id="{1D56F84B-5AC6-4D7F-905D-4E4C6C95B6E5}" type="datetime1">
              <a:rPr lang="el-GR"/>
              <a:pPr>
                <a:defRPr/>
              </a:pPr>
              <a:t>22/7/2020</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119AA573-6500-4CEA-A0B8-BB16D7DCD780}" type="slidenum">
              <a:rPr lang="el-GR"/>
              <a:pPr>
                <a:defRPr/>
              </a:pPr>
              <a:t>‹#›</a:t>
            </a:fld>
            <a:endParaRPr lang="el-GR"/>
          </a:p>
        </p:txBody>
      </p:sp>
    </p:spTree>
    <p:extLst>
      <p:ext uri="{BB962C8B-B14F-4D97-AF65-F5344CB8AC3E}">
        <p14:creationId xmlns:p14="http://schemas.microsoft.com/office/powerpoint/2010/main" val="491558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4" name="Rounded Rectangle 20"/>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 name="Group 14"/>
          <p:cNvGrpSpPr>
            <a:grpSpLocks noChangeAspect="1"/>
          </p:cNvGrpSpPr>
          <p:nvPr/>
        </p:nvGrpSpPr>
        <p:grpSpPr bwMode="auto">
          <a:xfrm>
            <a:off x="211138" y="714375"/>
            <a:ext cx="8723312" cy="1331913"/>
            <a:chOff x="-3905250" y="4294188"/>
            <a:chExt cx="13011150" cy="1892300"/>
          </a:xfrm>
        </p:grpSpPr>
        <p:sp>
          <p:nvSpPr>
            <p:cNvPr id="6"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7"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useBgFill="1">
          <p:nvSpPr>
            <p:cNvPr id="10" name="Freeform 19"/>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grpSp>
      <p:sp>
        <p:nvSpPr>
          <p:cNvPr id="2" name="Vertical Title 1"/>
          <p:cNvSpPr>
            <a:spLocks noGrp="1"/>
          </p:cNvSpPr>
          <p:nvPr>
            <p:ph type="title" orient="vert"/>
          </p:nvPr>
        </p:nvSpPr>
        <p:spPr>
          <a:xfrm>
            <a:off x="6629400" y="1447800"/>
            <a:ext cx="2057400" cy="4487333"/>
          </a:xfrm>
        </p:spPr>
        <p:txBody>
          <a:bodyPr vert="eaVert"/>
          <a:lstStyle>
            <a:lvl1pPr algn="l">
              <a:defRPr>
                <a:solidFill>
                  <a:schemeClr val="tx2"/>
                </a:solidFill>
              </a:defRPr>
            </a:lvl1pPr>
          </a:lstStyle>
          <a:p>
            <a:r>
              <a:rPr lang="el-GR"/>
              <a:t>Στυλ κύριου τίτλου</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11" name="Date Placeholder 3"/>
          <p:cNvSpPr>
            <a:spLocks noGrp="1"/>
          </p:cNvSpPr>
          <p:nvPr>
            <p:ph type="dt" sz="half" idx="10"/>
          </p:nvPr>
        </p:nvSpPr>
        <p:spPr/>
        <p:txBody>
          <a:bodyPr/>
          <a:lstStyle>
            <a:lvl1pPr>
              <a:defRPr/>
            </a:lvl1pPr>
          </a:lstStyle>
          <a:p>
            <a:pPr>
              <a:defRPr/>
            </a:pPr>
            <a:fld id="{F2AA06E4-32B4-45B8-B4D5-BF4CBDD2CBD0}" type="datetime1">
              <a:rPr lang="el-GR"/>
              <a:pPr>
                <a:defRPr/>
              </a:pPr>
              <a:t>22/7/2020</a:t>
            </a:fld>
            <a:endParaRPr lang="el-GR"/>
          </a:p>
        </p:txBody>
      </p:sp>
      <p:sp>
        <p:nvSpPr>
          <p:cNvPr id="12" name="Footer Placeholder 4"/>
          <p:cNvSpPr>
            <a:spLocks noGrp="1"/>
          </p:cNvSpPr>
          <p:nvPr>
            <p:ph type="ftr" sz="quarter" idx="11"/>
          </p:nvPr>
        </p:nvSpPr>
        <p:spPr/>
        <p:txBody>
          <a:bodyPr/>
          <a:lstStyle>
            <a:lvl1pPr>
              <a:defRPr/>
            </a:lvl1pPr>
          </a:lstStyle>
          <a:p>
            <a:pPr>
              <a:defRPr/>
            </a:pPr>
            <a:endParaRPr lang="el-GR"/>
          </a:p>
        </p:txBody>
      </p:sp>
      <p:sp>
        <p:nvSpPr>
          <p:cNvPr id="13" name="Slide Number Placeholder 5"/>
          <p:cNvSpPr>
            <a:spLocks noGrp="1"/>
          </p:cNvSpPr>
          <p:nvPr>
            <p:ph type="sldNum" sz="quarter" idx="12"/>
          </p:nvPr>
        </p:nvSpPr>
        <p:spPr/>
        <p:txBody>
          <a:bodyPr/>
          <a:lstStyle>
            <a:lvl1pPr>
              <a:defRPr/>
            </a:lvl1pPr>
          </a:lstStyle>
          <a:p>
            <a:pPr>
              <a:defRPr/>
            </a:pPr>
            <a:fld id="{EE8AA6AD-A03B-4657-A853-B4E2AFBF4173}" type="slidenum">
              <a:rPr lang="el-GR"/>
              <a:pPr>
                <a:defRPr/>
              </a:pPr>
              <a:t>‹#›</a:t>
            </a:fld>
            <a:endParaRPr lang="el-GR"/>
          </a:p>
        </p:txBody>
      </p:sp>
    </p:spTree>
    <p:extLst>
      <p:ext uri="{BB962C8B-B14F-4D97-AF65-F5344CB8AC3E}">
        <p14:creationId xmlns:p14="http://schemas.microsoft.com/office/powerpoint/2010/main" val="2575893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Rounded Rectangle 15"/>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5" name="Group 9"/>
          <p:cNvGrpSpPr>
            <a:grpSpLocks noChangeAspect="1"/>
          </p:cNvGrpSpPr>
          <p:nvPr/>
        </p:nvGrpSpPr>
        <p:grpSpPr bwMode="auto">
          <a:xfrm>
            <a:off x="211138" y="5354638"/>
            <a:ext cx="8723312" cy="1330325"/>
            <a:chOff x="-3905250" y="4294188"/>
            <a:chExt cx="13011150" cy="1892300"/>
          </a:xfrm>
        </p:grpSpPr>
        <p:sp>
          <p:nvSpPr>
            <p:cNvPr id="6"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7"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useBgFill="1">
          <p:nvSpPr>
            <p:cNvPr id="10" name="Freeform 10"/>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l-GR"/>
              <a:t>Στυλ κύριου τίτλου</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endParaRPr lang="en-US" dirty="0"/>
          </a:p>
        </p:txBody>
      </p:sp>
      <p:sp>
        <p:nvSpPr>
          <p:cNvPr id="11" name="Date Placeholder 3"/>
          <p:cNvSpPr>
            <a:spLocks noGrp="1"/>
          </p:cNvSpPr>
          <p:nvPr>
            <p:ph type="dt" sz="half" idx="10"/>
          </p:nvPr>
        </p:nvSpPr>
        <p:spPr/>
        <p:txBody>
          <a:bodyPr/>
          <a:lstStyle>
            <a:lvl1pPr>
              <a:defRPr/>
            </a:lvl1pPr>
          </a:lstStyle>
          <a:p>
            <a:pPr>
              <a:defRPr/>
            </a:pPr>
            <a:fld id="{7D0C75D2-B395-4D13-97ED-7FE1A67D99B9}" type="datetime1">
              <a:rPr lang="el-GR"/>
              <a:pPr>
                <a:defRPr/>
              </a:pPr>
              <a:t>22/7/2020</a:t>
            </a:fld>
            <a:endParaRPr lang="el-GR"/>
          </a:p>
        </p:txBody>
      </p:sp>
      <p:sp>
        <p:nvSpPr>
          <p:cNvPr id="12" name="Footer Placeholder 4"/>
          <p:cNvSpPr>
            <a:spLocks noGrp="1"/>
          </p:cNvSpPr>
          <p:nvPr>
            <p:ph type="ftr" sz="quarter" idx="11"/>
          </p:nvPr>
        </p:nvSpPr>
        <p:spPr/>
        <p:txBody>
          <a:bodyPr/>
          <a:lstStyle>
            <a:lvl1pPr>
              <a:defRPr/>
            </a:lvl1pPr>
          </a:lstStyle>
          <a:p>
            <a:pPr>
              <a:defRPr/>
            </a:pPr>
            <a:endParaRPr lang="el-GR"/>
          </a:p>
        </p:txBody>
      </p:sp>
      <p:sp>
        <p:nvSpPr>
          <p:cNvPr id="13" name="Slide Number Placeholder 5"/>
          <p:cNvSpPr>
            <a:spLocks noGrp="1"/>
          </p:cNvSpPr>
          <p:nvPr>
            <p:ph type="sldNum" sz="quarter" idx="12"/>
          </p:nvPr>
        </p:nvSpPr>
        <p:spPr/>
        <p:txBody>
          <a:bodyPr/>
          <a:lstStyle>
            <a:lvl1pPr>
              <a:defRPr/>
            </a:lvl1pPr>
          </a:lstStyle>
          <a:p>
            <a:pPr>
              <a:defRPr/>
            </a:pPr>
            <a:fld id="{8CA28797-6FEC-46B5-90F6-F6BB3698212A}" type="slidenum">
              <a:rPr lang="el-GR"/>
              <a:pPr>
                <a:defRPr/>
              </a:pPr>
              <a:t>‹#›</a:t>
            </a:fld>
            <a:endParaRPr lang="el-GR"/>
          </a:p>
        </p:txBody>
      </p:sp>
    </p:spTree>
    <p:extLst>
      <p:ext uri="{BB962C8B-B14F-4D97-AF65-F5344CB8AC3E}">
        <p14:creationId xmlns:p14="http://schemas.microsoft.com/office/powerpoint/2010/main" val="1193758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7" name="Title 6"/>
          <p:cNvSpPr>
            <a:spLocks noGrp="1"/>
          </p:cNvSpPr>
          <p:nvPr>
            <p:ph type="title"/>
          </p:nvPr>
        </p:nvSpPr>
        <p:spPr/>
        <p:txBody>
          <a:bodyPr/>
          <a:lstStyle/>
          <a:p>
            <a:r>
              <a:rPr lang="el-GR"/>
              <a:t>Στυλ κύριου τίτλου</a:t>
            </a:r>
            <a:endParaRPr lang="en-US"/>
          </a:p>
        </p:txBody>
      </p:sp>
      <p:sp>
        <p:nvSpPr>
          <p:cNvPr id="4" name="Date Placeholder 3"/>
          <p:cNvSpPr>
            <a:spLocks noGrp="1"/>
          </p:cNvSpPr>
          <p:nvPr>
            <p:ph type="dt" sz="half" idx="10"/>
          </p:nvPr>
        </p:nvSpPr>
        <p:spPr/>
        <p:txBody>
          <a:bodyPr/>
          <a:lstStyle>
            <a:lvl1pPr>
              <a:defRPr/>
            </a:lvl1pPr>
          </a:lstStyle>
          <a:p>
            <a:pPr>
              <a:defRPr/>
            </a:pPr>
            <a:fld id="{C0DC44E6-2B8D-41E1-A5D8-375591684722}" type="datetime1">
              <a:rPr lang="el-GR"/>
              <a:pPr>
                <a:defRPr/>
              </a:pPr>
              <a:t>22/7/2020</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734A3D2D-069E-433C-91CB-53CD71EE80A6}" type="slidenum">
              <a:rPr lang="el-GR"/>
              <a:pPr>
                <a:defRPr/>
              </a:pPr>
              <a:t>‹#›</a:t>
            </a:fld>
            <a:endParaRPr lang="el-GR"/>
          </a:p>
        </p:txBody>
      </p:sp>
    </p:spTree>
    <p:extLst>
      <p:ext uri="{BB962C8B-B14F-4D97-AF65-F5344CB8AC3E}">
        <p14:creationId xmlns:p14="http://schemas.microsoft.com/office/powerpoint/2010/main" val="1087784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4" name="Rounded Rectangle 13"/>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Freeform 14"/>
          <p:cNvSpPr>
            <a:spLocks/>
          </p:cNvSpPr>
          <p:nvPr/>
        </p:nvSpPr>
        <p:spPr bwMode="hidden">
          <a:xfrm>
            <a:off x="6046788" y="4203700"/>
            <a:ext cx="2876550" cy="714375"/>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6" name="Freeform 18"/>
          <p:cNvSpPr>
            <a:spLocks/>
          </p:cNvSpPr>
          <p:nvPr/>
        </p:nvSpPr>
        <p:spPr bwMode="hidden">
          <a:xfrm>
            <a:off x="2619375" y="4075113"/>
            <a:ext cx="5545138" cy="850900"/>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7" name="Freeform 22"/>
          <p:cNvSpPr>
            <a:spLocks/>
          </p:cNvSpPr>
          <p:nvPr/>
        </p:nvSpPr>
        <p:spPr bwMode="hidden">
          <a:xfrm>
            <a:off x="2828925" y="4087813"/>
            <a:ext cx="5467350" cy="774700"/>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 name="Freeform 26"/>
          <p:cNvSpPr>
            <a:spLocks/>
          </p:cNvSpPr>
          <p:nvPr/>
        </p:nvSpPr>
        <p:spPr bwMode="hidden">
          <a:xfrm>
            <a:off x="5610225" y="4073525"/>
            <a:ext cx="3306763" cy="652463"/>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useBgFill="1">
        <p:nvSpPr>
          <p:cNvPr id="9" name="Freeform 10"/>
          <p:cNvSpPr>
            <a:spLocks/>
          </p:cNvSpPr>
          <p:nvPr/>
        </p:nvSpPr>
        <p:spPr bwMode="hidden">
          <a:xfrm>
            <a:off x="211138" y="4059238"/>
            <a:ext cx="8723312" cy="1328737"/>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l-GR"/>
              <a:t>Στυλ κύριου τίτλου</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10" name="Date Placeholder 3"/>
          <p:cNvSpPr>
            <a:spLocks noGrp="1"/>
          </p:cNvSpPr>
          <p:nvPr>
            <p:ph type="dt" sz="half" idx="10"/>
          </p:nvPr>
        </p:nvSpPr>
        <p:spPr/>
        <p:txBody>
          <a:bodyPr/>
          <a:lstStyle>
            <a:lvl1pPr>
              <a:defRPr/>
            </a:lvl1pPr>
          </a:lstStyle>
          <a:p>
            <a:pPr>
              <a:defRPr/>
            </a:pPr>
            <a:fld id="{342251C6-599E-40EB-ADAA-CDB4CECC3F05}" type="datetime1">
              <a:rPr lang="el-GR"/>
              <a:pPr>
                <a:defRPr/>
              </a:pPr>
              <a:t>22/7/2020</a:t>
            </a:fld>
            <a:endParaRPr lang="el-GR"/>
          </a:p>
        </p:txBody>
      </p:sp>
      <p:sp>
        <p:nvSpPr>
          <p:cNvPr id="11" name="Footer Placeholder 4"/>
          <p:cNvSpPr>
            <a:spLocks noGrp="1"/>
          </p:cNvSpPr>
          <p:nvPr>
            <p:ph type="ftr" sz="quarter" idx="11"/>
          </p:nvPr>
        </p:nvSpPr>
        <p:spPr/>
        <p:txBody>
          <a:bodyPr/>
          <a:lstStyle>
            <a:lvl1pPr>
              <a:defRPr/>
            </a:lvl1pPr>
          </a:lstStyle>
          <a:p>
            <a:pPr>
              <a:defRPr/>
            </a:pPr>
            <a:endParaRPr lang="el-GR"/>
          </a:p>
        </p:txBody>
      </p:sp>
      <p:sp>
        <p:nvSpPr>
          <p:cNvPr id="12" name="Slide Number Placeholder 5"/>
          <p:cNvSpPr>
            <a:spLocks noGrp="1"/>
          </p:cNvSpPr>
          <p:nvPr>
            <p:ph type="sldNum" sz="quarter" idx="12"/>
          </p:nvPr>
        </p:nvSpPr>
        <p:spPr/>
        <p:txBody>
          <a:bodyPr/>
          <a:lstStyle>
            <a:lvl1pPr>
              <a:defRPr/>
            </a:lvl1pPr>
          </a:lstStyle>
          <a:p>
            <a:pPr>
              <a:defRPr/>
            </a:pPr>
            <a:fld id="{C426837F-D85E-4C71-8C0F-D850555E97DE}" type="slidenum">
              <a:rPr lang="el-GR"/>
              <a:pPr>
                <a:defRPr/>
              </a:pPr>
              <a:t>‹#›</a:t>
            </a:fld>
            <a:endParaRPr lang="el-GR"/>
          </a:p>
        </p:txBody>
      </p:sp>
    </p:spTree>
    <p:extLst>
      <p:ext uri="{BB962C8B-B14F-4D97-AF65-F5344CB8AC3E}">
        <p14:creationId xmlns:p14="http://schemas.microsoft.com/office/powerpoint/2010/main" val="2483921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Date Placeholder 3"/>
          <p:cNvSpPr>
            <a:spLocks noGrp="1"/>
          </p:cNvSpPr>
          <p:nvPr>
            <p:ph type="dt" sz="half" idx="15"/>
          </p:nvPr>
        </p:nvSpPr>
        <p:spPr/>
        <p:txBody>
          <a:bodyPr/>
          <a:lstStyle>
            <a:lvl1pPr>
              <a:defRPr/>
            </a:lvl1pPr>
          </a:lstStyle>
          <a:p>
            <a:pPr>
              <a:defRPr/>
            </a:pPr>
            <a:fld id="{8CDC5D33-C3DF-4A66-8AE7-94A2A12AC586}" type="datetime1">
              <a:rPr lang="el-GR"/>
              <a:pPr>
                <a:defRPr/>
              </a:pPr>
              <a:t>22/7/2020</a:t>
            </a:fld>
            <a:endParaRPr lang="el-GR"/>
          </a:p>
        </p:txBody>
      </p:sp>
      <p:sp>
        <p:nvSpPr>
          <p:cNvPr id="6" name="Footer Placeholder 4"/>
          <p:cNvSpPr>
            <a:spLocks noGrp="1"/>
          </p:cNvSpPr>
          <p:nvPr>
            <p:ph type="ftr" sz="quarter" idx="16"/>
          </p:nvPr>
        </p:nvSpPr>
        <p:spPr/>
        <p:txBody>
          <a:bodyPr/>
          <a:lstStyle>
            <a:lvl1pPr>
              <a:defRPr/>
            </a:lvl1pPr>
          </a:lstStyle>
          <a:p>
            <a:pPr>
              <a:defRPr/>
            </a:pPr>
            <a:endParaRPr lang="el-GR"/>
          </a:p>
        </p:txBody>
      </p:sp>
      <p:sp>
        <p:nvSpPr>
          <p:cNvPr id="7" name="Slide Number Placeholder 5"/>
          <p:cNvSpPr>
            <a:spLocks noGrp="1"/>
          </p:cNvSpPr>
          <p:nvPr>
            <p:ph type="sldNum" sz="quarter" idx="17"/>
          </p:nvPr>
        </p:nvSpPr>
        <p:spPr/>
        <p:txBody>
          <a:bodyPr/>
          <a:lstStyle>
            <a:lvl1pPr>
              <a:defRPr/>
            </a:lvl1pPr>
          </a:lstStyle>
          <a:p>
            <a:pPr>
              <a:defRPr/>
            </a:pPr>
            <a:fld id="{FACAF113-4933-464A-8459-D8AC886E3FC9}" type="slidenum">
              <a:rPr lang="el-GR"/>
              <a:pPr>
                <a:defRPr/>
              </a:pPr>
              <a:t>‹#›</a:t>
            </a:fld>
            <a:endParaRPr lang="el-GR"/>
          </a:p>
        </p:txBody>
      </p:sp>
    </p:spTree>
    <p:extLst>
      <p:ext uri="{BB962C8B-B14F-4D97-AF65-F5344CB8AC3E}">
        <p14:creationId xmlns:p14="http://schemas.microsoft.com/office/powerpoint/2010/main" val="3533464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Στυλ κύριου τίτλου</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3"/>
          <p:cNvSpPr>
            <a:spLocks noGrp="1"/>
          </p:cNvSpPr>
          <p:nvPr>
            <p:ph type="dt" sz="half" idx="10"/>
          </p:nvPr>
        </p:nvSpPr>
        <p:spPr/>
        <p:txBody>
          <a:bodyPr/>
          <a:lstStyle>
            <a:lvl1pPr>
              <a:defRPr/>
            </a:lvl1pPr>
          </a:lstStyle>
          <a:p>
            <a:pPr>
              <a:defRPr/>
            </a:pPr>
            <a:fld id="{E29C9933-7A6D-42A8-8249-EDFF6D7C6760}" type="datetime1">
              <a:rPr lang="el-GR"/>
              <a:pPr>
                <a:defRPr/>
              </a:pPr>
              <a:t>22/7/2020</a:t>
            </a:fld>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86062EF8-12DE-4BCA-B232-3AD040443E32}" type="slidenum">
              <a:rPr lang="el-GR"/>
              <a:pPr>
                <a:defRPr/>
              </a:pPr>
              <a:t>‹#›</a:t>
            </a:fld>
            <a:endParaRPr lang="el-GR"/>
          </a:p>
        </p:txBody>
      </p:sp>
    </p:spTree>
    <p:extLst>
      <p:ext uri="{BB962C8B-B14F-4D97-AF65-F5344CB8AC3E}">
        <p14:creationId xmlns:p14="http://schemas.microsoft.com/office/powerpoint/2010/main" val="3508610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a:p>
        </p:txBody>
      </p:sp>
      <p:sp>
        <p:nvSpPr>
          <p:cNvPr id="3" name="Date Placeholder 3"/>
          <p:cNvSpPr>
            <a:spLocks noGrp="1"/>
          </p:cNvSpPr>
          <p:nvPr>
            <p:ph type="dt" sz="half" idx="10"/>
          </p:nvPr>
        </p:nvSpPr>
        <p:spPr/>
        <p:txBody>
          <a:bodyPr/>
          <a:lstStyle>
            <a:lvl1pPr>
              <a:defRPr/>
            </a:lvl1pPr>
          </a:lstStyle>
          <a:p>
            <a:pPr>
              <a:defRPr/>
            </a:pPr>
            <a:fld id="{DCC7BAC4-30FF-4ACE-9357-45EAB71A4068}" type="datetime1">
              <a:rPr lang="el-GR"/>
              <a:pPr>
                <a:defRPr/>
              </a:pPr>
              <a:t>22/7/2020</a:t>
            </a:fld>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ED448E31-ED8C-48EE-A307-692D441AF00C}" type="slidenum">
              <a:rPr lang="el-GR"/>
              <a:pPr>
                <a:defRPr/>
              </a:pPr>
              <a:t>‹#›</a:t>
            </a:fld>
            <a:endParaRPr lang="el-GR"/>
          </a:p>
        </p:txBody>
      </p:sp>
    </p:spTree>
    <p:extLst>
      <p:ext uri="{BB962C8B-B14F-4D97-AF65-F5344CB8AC3E}">
        <p14:creationId xmlns:p14="http://schemas.microsoft.com/office/powerpoint/2010/main" val="2371796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Rounded Rectangle 11"/>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3" name="Group 5"/>
          <p:cNvGrpSpPr>
            <a:grpSpLocks noChangeAspect="1"/>
          </p:cNvGrpSpPr>
          <p:nvPr/>
        </p:nvGrpSpPr>
        <p:grpSpPr bwMode="auto">
          <a:xfrm>
            <a:off x="211138" y="714375"/>
            <a:ext cx="8723312" cy="1330325"/>
            <a:chOff x="-3905251" y="4294188"/>
            <a:chExt cx="13027839" cy="1892300"/>
          </a:xfrm>
        </p:grpSpPr>
        <p:sp>
          <p:nvSpPr>
            <p:cNvPr id="4"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5"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6"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7"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useBgFill="1">
          <p:nvSpPr>
            <p:cNvPr id="8" name="Freeform 10"/>
            <p:cNvSpPr>
              <a:spLocks/>
            </p:cNvSpPr>
            <p:nvPr/>
          </p:nvSpPr>
          <p:spPr bwMode="hidden">
            <a:xfrm>
              <a:off x="-3905251" y="4294188"/>
              <a:ext cx="13027839"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grpSp>
      <p:sp>
        <p:nvSpPr>
          <p:cNvPr id="9" name="Date Placeholder 1"/>
          <p:cNvSpPr>
            <a:spLocks noGrp="1"/>
          </p:cNvSpPr>
          <p:nvPr>
            <p:ph type="dt" sz="half" idx="10"/>
          </p:nvPr>
        </p:nvSpPr>
        <p:spPr/>
        <p:txBody>
          <a:bodyPr/>
          <a:lstStyle>
            <a:lvl1pPr>
              <a:defRPr/>
            </a:lvl1pPr>
          </a:lstStyle>
          <a:p>
            <a:pPr>
              <a:defRPr/>
            </a:pPr>
            <a:fld id="{E4080A42-9B43-490E-AB52-1B189C44C4D6}" type="datetime1">
              <a:rPr lang="el-GR"/>
              <a:pPr>
                <a:defRPr/>
              </a:pPr>
              <a:t>22/7/2020</a:t>
            </a:fld>
            <a:endParaRPr lang="el-GR"/>
          </a:p>
        </p:txBody>
      </p:sp>
      <p:sp>
        <p:nvSpPr>
          <p:cNvPr id="10" name="Footer Placeholder 2"/>
          <p:cNvSpPr>
            <a:spLocks noGrp="1"/>
          </p:cNvSpPr>
          <p:nvPr>
            <p:ph type="ftr" sz="quarter" idx="11"/>
          </p:nvPr>
        </p:nvSpPr>
        <p:spPr/>
        <p:txBody>
          <a:bodyPr/>
          <a:lstStyle>
            <a:lvl1pPr>
              <a:defRPr/>
            </a:lvl1pPr>
          </a:lstStyle>
          <a:p>
            <a:pPr>
              <a:defRPr/>
            </a:pPr>
            <a:endParaRPr lang="el-GR"/>
          </a:p>
        </p:txBody>
      </p:sp>
      <p:sp>
        <p:nvSpPr>
          <p:cNvPr id="11" name="Slide Number Placeholder 3"/>
          <p:cNvSpPr>
            <a:spLocks noGrp="1"/>
          </p:cNvSpPr>
          <p:nvPr>
            <p:ph type="sldNum" sz="quarter" idx="12"/>
          </p:nvPr>
        </p:nvSpPr>
        <p:spPr/>
        <p:txBody>
          <a:bodyPr/>
          <a:lstStyle>
            <a:lvl1pPr>
              <a:defRPr/>
            </a:lvl1pPr>
          </a:lstStyle>
          <a:p>
            <a:pPr>
              <a:defRPr/>
            </a:pPr>
            <a:fld id="{394E8C3A-EF0D-4A8A-A40F-A81F6F53DDCA}" type="slidenum">
              <a:rPr lang="el-GR"/>
              <a:pPr>
                <a:defRPr/>
              </a:pPr>
              <a:t>‹#›</a:t>
            </a:fld>
            <a:endParaRPr lang="el-GR"/>
          </a:p>
        </p:txBody>
      </p:sp>
    </p:spTree>
    <p:extLst>
      <p:ext uri="{BB962C8B-B14F-4D97-AF65-F5344CB8AC3E}">
        <p14:creationId xmlns:p14="http://schemas.microsoft.com/office/powerpoint/2010/main" val="247193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5" name="Rounded Rectangle 1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6" name="Group 23"/>
          <p:cNvGrpSpPr>
            <a:grpSpLocks noChangeAspect="1"/>
          </p:cNvGrpSpPr>
          <p:nvPr/>
        </p:nvGrpSpPr>
        <p:grpSpPr bwMode="auto">
          <a:xfrm>
            <a:off x="211138" y="714375"/>
            <a:ext cx="8723312" cy="1331913"/>
            <a:chOff x="-3905250" y="4294188"/>
            <a:chExt cx="13011150" cy="1892300"/>
          </a:xfrm>
        </p:grpSpPr>
        <p:sp>
          <p:nvSpPr>
            <p:cNvPr id="7"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9"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0"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useBgFill="1">
          <p:nvSpPr>
            <p:cNvPr id="11" name="Freeform 28"/>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grpSp>
      <p:sp>
        <p:nvSpPr>
          <p:cNvPr id="4" name="Text Placeholder 3"/>
          <p:cNvSpPr>
            <a:spLocks noGrp="1"/>
          </p:cNvSpPr>
          <p:nvPr>
            <p:ph type="body" sz="half" idx="2"/>
          </p:nvPr>
        </p:nvSpPr>
        <p:spPr>
          <a:xfrm>
            <a:off x="914400" y="358140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l-GR"/>
              <a:t>Στυλ κύριου τίτλου</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12" name="Date Placeholder 4"/>
          <p:cNvSpPr>
            <a:spLocks noGrp="1"/>
          </p:cNvSpPr>
          <p:nvPr>
            <p:ph type="dt" sz="half" idx="10"/>
          </p:nvPr>
        </p:nvSpPr>
        <p:spPr/>
        <p:txBody>
          <a:bodyPr/>
          <a:lstStyle>
            <a:lvl1pPr>
              <a:defRPr/>
            </a:lvl1pPr>
          </a:lstStyle>
          <a:p>
            <a:pPr>
              <a:defRPr/>
            </a:pPr>
            <a:fld id="{433A4A63-9EFB-45E7-8A3D-8CE14D02CF0B}" type="datetime1">
              <a:rPr lang="el-GR"/>
              <a:pPr>
                <a:defRPr/>
              </a:pPr>
              <a:t>22/7/2020</a:t>
            </a:fld>
            <a:endParaRPr lang="el-GR"/>
          </a:p>
        </p:txBody>
      </p:sp>
      <p:sp>
        <p:nvSpPr>
          <p:cNvPr id="13" name="Footer Placeholder 5"/>
          <p:cNvSpPr>
            <a:spLocks noGrp="1"/>
          </p:cNvSpPr>
          <p:nvPr>
            <p:ph type="ftr" sz="quarter" idx="11"/>
          </p:nvPr>
        </p:nvSpPr>
        <p:spPr/>
        <p:txBody>
          <a:bodyPr/>
          <a:lstStyle>
            <a:lvl1pPr>
              <a:defRPr/>
            </a:lvl1pPr>
          </a:lstStyle>
          <a:p>
            <a:pPr>
              <a:defRPr/>
            </a:pPr>
            <a:endParaRPr lang="el-GR"/>
          </a:p>
        </p:txBody>
      </p:sp>
      <p:sp>
        <p:nvSpPr>
          <p:cNvPr id="14" name="Slide Number Placeholder 6"/>
          <p:cNvSpPr>
            <a:spLocks noGrp="1"/>
          </p:cNvSpPr>
          <p:nvPr>
            <p:ph type="sldNum" sz="quarter" idx="12"/>
          </p:nvPr>
        </p:nvSpPr>
        <p:spPr/>
        <p:txBody>
          <a:bodyPr/>
          <a:lstStyle>
            <a:lvl1pPr>
              <a:defRPr/>
            </a:lvl1pPr>
          </a:lstStyle>
          <a:p>
            <a:pPr>
              <a:defRPr/>
            </a:pPr>
            <a:fld id="{4A2A8631-4AA5-4B5B-95E2-EAB4130253A2}" type="slidenum">
              <a:rPr lang="el-GR"/>
              <a:pPr>
                <a:defRPr/>
              </a:pPr>
              <a:t>‹#›</a:t>
            </a:fld>
            <a:endParaRPr lang="el-GR"/>
          </a:p>
        </p:txBody>
      </p:sp>
    </p:spTree>
    <p:extLst>
      <p:ext uri="{BB962C8B-B14F-4D97-AF65-F5344CB8AC3E}">
        <p14:creationId xmlns:p14="http://schemas.microsoft.com/office/powerpoint/2010/main" val="2093240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7" name="Title 6"/>
          <p:cNvSpPr>
            <a:spLocks noGrp="1"/>
          </p:cNvSpPr>
          <p:nvPr>
            <p:ph type="title"/>
          </p:nvPr>
        </p:nvSpPr>
        <p:spPr/>
        <p:txBody>
          <a:bodyPr/>
          <a:lstStyle/>
          <a:p>
            <a:r>
              <a:rPr lang="el-GR"/>
              <a:t>Στυλ κύριου τίτλου</a:t>
            </a:r>
            <a:endParaRPr lang="en-US"/>
          </a:p>
        </p:txBody>
      </p:sp>
      <p:sp>
        <p:nvSpPr>
          <p:cNvPr id="4" name="Date Placeholder 3"/>
          <p:cNvSpPr>
            <a:spLocks noGrp="1"/>
          </p:cNvSpPr>
          <p:nvPr>
            <p:ph type="dt" sz="half" idx="10"/>
          </p:nvPr>
        </p:nvSpPr>
        <p:spPr/>
        <p:txBody>
          <a:bodyPr/>
          <a:lstStyle>
            <a:lvl1pPr>
              <a:defRPr/>
            </a:lvl1pPr>
          </a:lstStyle>
          <a:p>
            <a:pPr>
              <a:defRPr/>
            </a:pPr>
            <a:fld id="{7667D02D-9883-4C8F-8087-5F7CF60D6AC3}" type="datetime1">
              <a:rPr lang="el-GR"/>
              <a:pPr>
                <a:defRPr/>
              </a:pPr>
              <a:t>22/7/2020</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FD2B2864-0B2E-4325-9849-2A9E451C72FE}" type="slidenum">
              <a:rPr lang="el-GR"/>
              <a:pPr>
                <a:defRPr/>
              </a:pPr>
              <a:t>‹#›</a:t>
            </a:fld>
            <a:endParaRPr lang="el-GR"/>
          </a:p>
        </p:txBody>
      </p:sp>
    </p:spTree>
    <p:extLst>
      <p:ext uri="{BB962C8B-B14F-4D97-AF65-F5344CB8AC3E}">
        <p14:creationId xmlns:p14="http://schemas.microsoft.com/office/powerpoint/2010/main" val="2458801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5" name="Rounded Rectangle 1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6" name="Group 8"/>
          <p:cNvGrpSpPr>
            <a:grpSpLocks noChangeAspect="1"/>
          </p:cNvGrpSpPr>
          <p:nvPr/>
        </p:nvGrpSpPr>
        <p:grpSpPr bwMode="auto">
          <a:xfrm>
            <a:off x="211138" y="5354638"/>
            <a:ext cx="8723312" cy="1330325"/>
            <a:chOff x="-3905250" y="4294188"/>
            <a:chExt cx="13011150" cy="1892300"/>
          </a:xfrm>
        </p:grpSpPr>
        <p:sp>
          <p:nvSpPr>
            <p:cNvPr id="7"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9"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0"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useBgFill="1">
          <p:nvSpPr>
            <p:cNvPr id="11" name="Freeform 10"/>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l-GR"/>
              <a:t>Στυλ κύριου τίτλου</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a:t>Κάντε κλικ στο εικονίδιο για να προσθέσετε μια εικόνα</a:t>
            </a:r>
            <a:endParaRPr lang="en-US" noProof="0" dirty="0"/>
          </a:p>
        </p:txBody>
      </p:sp>
      <p:sp>
        <p:nvSpPr>
          <p:cNvPr id="12" name="Date Placeholder 4"/>
          <p:cNvSpPr>
            <a:spLocks noGrp="1"/>
          </p:cNvSpPr>
          <p:nvPr>
            <p:ph type="dt" sz="half" idx="10"/>
          </p:nvPr>
        </p:nvSpPr>
        <p:spPr/>
        <p:txBody>
          <a:bodyPr/>
          <a:lstStyle>
            <a:lvl1pPr>
              <a:defRPr/>
            </a:lvl1pPr>
          </a:lstStyle>
          <a:p>
            <a:pPr>
              <a:defRPr/>
            </a:pPr>
            <a:fld id="{F4E086FC-F5A7-4979-A4B8-EC5C57D75088}" type="datetime1">
              <a:rPr lang="el-GR"/>
              <a:pPr>
                <a:defRPr/>
              </a:pPr>
              <a:t>22/7/2020</a:t>
            </a:fld>
            <a:endParaRPr lang="el-GR"/>
          </a:p>
        </p:txBody>
      </p:sp>
      <p:sp>
        <p:nvSpPr>
          <p:cNvPr id="13" name="Footer Placeholder 5"/>
          <p:cNvSpPr>
            <a:spLocks noGrp="1"/>
          </p:cNvSpPr>
          <p:nvPr>
            <p:ph type="ftr" sz="quarter" idx="11"/>
          </p:nvPr>
        </p:nvSpPr>
        <p:spPr/>
        <p:txBody>
          <a:bodyPr/>
          <a:lstStyle>
            <a:lvl1pPr>
              <a:defRPr/>
            </a:lvl1pPr>
          </a:lstStyle>
          <a:p>
            <a:pPr>
              <a:defRPr/>
            </a:pPr>
            <a:endParaRPr lang="el-GR"/>
          </a:p>
        </p:txBody>
      </p:sp>
      <p:sp>
        <p:nvSpPr>
          <p:cNvPr id="14" name="Slide Number Placeholder 6"/>
          <p:cNvSpPr>
            <a:spLocks noGrp="1"/>
          </p:cNvSpPr>
          <p:nvPr>
            <p:ph type="sldNum" sz="quarter" idx="12"/>
          </p:nvPr>
        </p:nvSpPr>
        <p:spPr/>
        <p:txBody>
          <a:bodyPr/>
          <a:lstStyle>
            <a:lvl1pPr>
              <a:defRPr/>
            </a:lvl1pPr>
          </a:lstStyle>
          <a:p>
            <a:pPr>
              <a:defRPr/>
            </a:pPr>
            <a:fld id="{DCBD0411-5F33-44E2-B11D-63DDFBF8AFC1}" type="slidenum">
              <a:rPr lang="el-GR"/>
              <a:pPr>
                <a:defRPr/>
              </a:pPr>
              <a:t>‹#›</a:t>
            </a:fld>
            <a:endParaRPr lang="el-GR"/>
          </a:p>
        </p:txBody>
      </p:sp>
    </p:spTree>
    <p:extLst>
      <p:ext uri="{BB962C8B-B14F-4D97-AF65-F5344CB8AC3E}">
        <p14:creationId xmlns:p14="http://schemas.microsoft.com/office/powerpoint/2010/main" val="17816374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Date Placeholder 3"/>
          <p:cNvSpPr>
            <a:spLocks noGrp="1"/>
          </p:cNvSpPr>
          <p:nvPr>
            <p:ph type="dt" sz="half" idx="10"/>
          </p:nvPr>
        </p:nvSpPr>
        <p:spPr/>
        <p:txBody>
          <a:bodyPr/>
          <a:lstStyle>
            <a:lvl1pPr>
              <a:defRPr/>
            </a:lvl1pPr>
          </a:lstStyle>
          <a:p>
            <a:pPr>
              <a:defRPr/>
            </a:pPr>
            <a:fld id="{E6392DF9-A6C5-4B7E-990F-C684ECEC4E60}" type="datetime1">
              <a:rPr lang="el-GR"/>
              <a:pPr>
                <a:defRPr/>
              </a:pPr>
              <a:t>22/7/2020</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223D2758-245A-45E8-92A6-59EE8C4F6FB4}" type="slidenum">
              <a:rPr lang="el-GR"/>
              <a:pPr>
                <a:defRPr/>
              </a:pPr>
              <a:t>‹#›</a:t>
            </a:fld>
            <a:endParaRPr lang="el-GR"/>
          </a:p>
        </p:txBody>
      </p:sp>
    </p:spTree>
    <p:extLst>
      <p:ext uri="{BB962C8B-B14F-4D97-AF65-F5344CB8AC3E}">
        <p14:creationId xmlns:p14="http://schemas.microsoft.com/office/powerpoint/2010/main" val="20528514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4" name="Rounded Rectangle 20"/>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5" name="Group 14"/>
          <p:cNvGrpSpPr>
            <a:grpSpLocks noChangeAspect="1"/>
          </p:cNvGrpSpPr>
          <p:nvPr/>
        </p:nvGrpSpPr>
        <p:grpSpPr bwMode="auto">
          <a:xfrm>
            <a:off x="211138" y="714375"/>
            <a:ext cx="8723312" cy="1331913"/>
            <a:chOff x="-3905250" y="4294188"/>
            <a:chExt cx="13011150" cy="1892300"/>
          </a:xfrm>
        </p:grpSpPr>
        <p:sp>
          <p:nvSpPr>
            <p:cNvPr id="6"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7"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useBgFill="1">
          <p:nvSpPr>
            <p:cNvPr id="10" name="Freeform 19"/>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grpSp>
      <p:sp>
        <p:nvSpPr>
          <p:cNvPr id="2" name="Vertical Title 1"/>
          <p:cNvSpPr>
            <a:spLocks noGrp="1"/>
          </p:cNvSpPr>
          <p:nvPr>
            <p:ph type="title" orient="vert"/>
          </p:nvPr>
        </p:nvSpPr>
        <p:spPr>
          <a:xfrm>
            <a:off x="6629400" y="1447800"/>
            <a:ext cx="2057400" cy="4487333"/>
          </a:xfrm>
        </p:spPr>
        <p:txBody>
          <a:bodyPr vert="eaVert"/>
          <a:lstStyle>
            <a:lvl1pPr algn="l">
              <a:defRPr>
                <a:solidFill>
                  <a:schemeClr val="tx2"/>
                </a:solidFill>
              </a:defRPr>
            </a:lvl1pPr>
          </a:lstStyle>
          <a:p>
            <a:r>
              <a:rPr lang="el-GR"/>
              <a:t>Στυλ κύριου τίτλου</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11" name="Date Placeholder 3"/>
          <p:cNvSpPr>
            <a:spLocks noGrp="1"/>
          </p:cNvSpPr>
          <p:nvPr>
            <p:ph type="dt" sz="half" idx="10"/>
          </p:nvPr>
        </p:nvSpPr>
        <p:spPr/>
        <p:txBody>
          <a:bodyPr/>
          <a:lstStyle>
            <a:lvl1pPr>
              <a:defRPr/>
            </a:lvl1pPr>
          </a:lstStyle>
          <a:p>
            <a:pPr>
              <a:defRPr/>
            </a:pPr>
            <a:fld id="{764737AC-6C4E-4519-8E82-92113AD2D7E5}" type="datetime1">
              <a:rPr lang="el-GR"/>
              <a:pPr>
                <a:defRPr/>
              </a:pPr>
              <a:t>22/7/2020</a:t>
            </a:fld>
            <a:endParaRPr lang="el-GR"/>
          </a:p>
        </p:txBody>
      </p:sp>
      <p:sp>
        <p:nvSpPr>
          <p:cNvPr id="12" name="Footer Placeholder 4"/>
          <p:cNvSpPr>
            <a:spLocks noGrp="1"/>
          </p:cNvSpPr>
          <p:nvPr>
            <p:ph type="ftr" sz="quarter" idx="11"/>
          </p:nvPr>
        </p:nvSpPr>
        <p:spPr/>
        <p:txBody>
          <a:bodyPr/>
          <a:lstStyle>
            <a:lvl1pPr>
              <a:defRPr/>
            </a:lvl1pPr>
          </a:lstStyle>
          <a:p>
            <a:pPr>
              <a:defRPr/>
            </a:pPr>
            <a:endParaRPr lang="el-GR"/>
          </a:p>
        </p:txBody>
      </p:sp>
      <p:sp>
        <p:nvSpPr>
          <p:cNvPr id="13" name="Slide Number Placeholder 5"/>
          <p:cNvSpPr>
            <a:spLocks noGrp="1"/>
          </p:cNvSpPr>
          <p:nvPr>
            <p:ph type="sldNum" sz="quarter" idx="12"/>
          </p:nvPr>
        </p:nvSpPr>
        <p:spPr/>
        <p:txBody>
          <a:bodyPr/>
          <a:lstStyle>
            <a:lvl1pPr>
              <a:defRPr/>
            </a:lvl1pPr>
          </a:lstStyle>
          <a:p>
            <a:pPr>
              <a:defRPr/>
            </a:pPr>
            <a:fld id="{A033135D-A19F-4812-8146-75CA9DD0A000}" type="slidenum">
              <a:rPr lang="el-GR"/>
              <a:pPr>
                <a:defRPr/>
              </a:pPr>
              <a:t>‹#›</a:t>
            </a:fld>
            <a:endParaRPr lang="el-GR"/>
          </a:p>
        </p:txBody>
      </p:sp>
    </p:spTree>
    <p:extLst>
      <p:ext uri="{BB962C8B-B14F-4D97-AF65-F5344CB8AC3E}">
        <p14:creationId xmlns:p14="http://schemas.microsoft.com/office/powerpoint/2010/main" val="3728375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4" name="Rounded Rectangle 13"/>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reeform 14"/>
          <p:cNvSpPr>
            <a:spLocks/>
          </p:cNvSpPr>
          <p:nvPr/>
        </p:nvSpPr>
        <p:spPr bwMode="hidden">
          <a:xfrm>
            <a:off x="6046788" y="4203700"/>
            <a:ext cx="2876550" cy="714375"/>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6" name="Freeform 18"/>
          <p:cNvSpPr>
            <a:spLocks/>
          </p:cNvSpPr>
          <p:nvPr/>
        </p:nvSpPr>
        <p:spPr bwMode="hidden">
          <a:xfrm>
            <a:off x="2619375" y="4075113"/>
            <a:ext cx="5545138" cy="850900"/>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7" name="Freeform 22"/>
          <p:cNvSpPr>
            <a:spLocks/>
          </p:cNvSpPr>
          <p:nvPr/>
        </p:nvSpPr>
        <p:spPr bwMode="hidden">
          <a:xfrm>
            <a:off x="2828925" y="4087813"/>
            <a:ext cx="5467350" cy="774700"/>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 name="Freeform 26"/>
          <p:cNvSpPr>
            <a:spLocks/>
          </p:cNvSpPr>
          <p:nvPr/>
        </p:nvSpPr>
        <p:spPr bwMode="hidden">
          <a:xfrm>
            <a:off x="5610225" y="4073525"/>
            <a:ext cx="3306763" cy="652463"/>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useBgFill="1">
        <p:nvSpPr>
          <p:cNvPr id="9" name="Freeform 10"/>
          <p:cNvSpPr>
            <a:spLocks/>
          </p:cNvSpPr>
          <p:nvPr/>
        </p:nvSpPr>
        <p:spPr bwMode="hidden">
          <a:xfrm>
            <a:off x="211138" y="4059238"/>
            <a:ext cx="8723312" cy="1328737"/>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l-GR"/>
              <a:t>Στυλ κύριου τίτλου</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10" name="Date Placeholder 3"/>
          <p:cNvSpPr>
            <a:spLocks noGrp="1"/>
          </p:cNvSpPr>
          <p:nvPr>
            <p:ph type="dt" sz="half" idx="10"/>
          </p:nvPr>
        </p:nvSpPr>
        <p:spPr/>
        <p:txBody>
          <a:bodyPr/>
          <a:lstStyle>
            <a:lvl1pPr>
              <a:defRPr/>
            </a:lvl1pPr>
          </a:lstStyle>
          <a:p>
            <a:pPr>
              <a:defRPr/>
            </a:pPr>
            <a:fld id="{8D8D25F5-46F7-4E05-A92C-7B46752717D8}" type="datetime1">
              <a:rPr lang="el-GR"/>
              <a:pPr>
                <a:defRPr/>
              </a:pPr>
              <a:t>22/7/2020</a:t>
            </a:fld>
            <a:endParaRPr lang="el-GR"/>
          </a:p>
        </p:txBody>
      </p:sp>
      <p:sp>
        <p:nvSpPr>
          <p:cNvPr id="11" name="Footer Placeholder 4"/>
          <p:cNvSpPr>
            <a:spLocks noGrp="1"/>
          </p:cNvSpPr>
          <p:nvPr>
            <p:ph type="ftr" sz="quarter" idx="11"/>
          </p:nvPr>
        </p:nvSpPr>
        <p:spPr/>
        <p:txBody>
          <a:bodyPr/>
          <a:lstStyle>
            <a:lvl1pPr>
              <a:defRPr/>
            </a:lvl1pPr>
          </a:lstStyle>
          <a:p>
            <a:pPr>
              <a:defRPr/>
            </a:pPr>
            <a:endParaRPr lang="el-GR"/>
          </a:p>
        </p:txBody>
      </p:sp>
      <p:sp>
        <p:nvSpPr>
          <p:cNvPr id="12" name="Slide Number Placeholder 5"/>
          <p:cNvSpPr>
            <a:spLocks noGrp="1"/>
          </p:cNvSpPr>
          <p:nvPr>
            <p:ph type="sldNum" sz="quarter" idx="12"/>
          </p:nvPr>
        </p:nvSpPr>
        <p:spPr/>
        <p:txBody>
          <a:bodyPr/>
          <a:lstStyle>
            <a:lvl1pPr>
              <a:defRPr/>
            </a:lvl1pPr>
          </a:lstStyle>
          <a:p>
            <a:pPr>
              <a:defRPr/>
            </a:pPr>
            <a:fld id="{007C34D4-082D-4481-A8B0-D211B90D317A}" type="slidenum">
              <a:rPr lang="el-GR"/>
              <a:pPr>
                <a:defRPr/>
              </a:pPr>
              <a:t>‹#›</a:t>
            </a:fld>
            <a:endParaRPr lang="el-GR"/>
          </a:p>
        </p:txBody>
      </p:sp>
    </p:spTree>
    <p:extLst>
      <p:ext uri="{BB962C8B-B14F-4D97-AF65-F5344CB8AC3E}">
        <p14:creationId xmlns:p14="http://schemas.microsoft.com/office/powerpoint/2010/main" val="3903140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Date Placeholder 3"/>
          <p:cNvSpPr>
            <a:spLocks noGrp="1"/>
          </p:cNvSpPr>
          <p:nvPr>
            <p:ph type="dt" sz="half" idx="15"/>
          </p:nvPr>
        </p:nvSpPr>
        <p:spPr/>
        <p:txBody>
          <a:bodyPr/>
          <a:lstStyle>
            <a:lvl1pPr>
              <a:defRPr/>
            </a:lvl1pPr>
          </a:lstStyle>
          <a:p>
            <a:pPr>
              <a:defRPr/>
            </a:pPr>
            <a:fld id="{344A12A7-72F5-4EE7-9288-4BB4F33E7944}" type="datetime1">
              <a:rPr lang="el-GR"/>
              <a:pPr>
                <a:defRPr/>
              </a:pPr>
              <a:t>22/7/2020</a:t>
            </a:fld>
            <a:endParaRPr lang="el-GR"/>
          </a:p>
        </p:txBody>
      </p:sp>
      <p:sp>
        <p:nvSpPr>
          <p:cNvPr id="6" name="Footer Placeholder 4"/>
          <p:cNvSpPr>
            <a:spLocks noGrp="1"/>
          </p:cNvSpPr>
          <p:nvPr>
            <p:ph type="ftr" sz="quarter" idx="16"/>
          </p:nvPr>
        </p:nvSpPr>
        <p:spPr/>
        <p:txBody>
          <a:bodyPr/>
          <a:lstStyle>
            <a:lvl1pPr>
              <a:defRPr/>
            </a:lvl1pPr>
          </a:lstStyle>
          <a:p>
            <a:pPr>
              <a:defRPr/>
            </a:pPr>
            <a:endParaRPr lang="el-GR"/>
          </a:p>
        </p:txBody>
      </p:sp>
      <p:sp>
        <p:nvSpPr>
          <p:cNvPr id="7" name="Slide Number Placeholder 5"/>
          <p:cNvSpPr>
            <a:spLocks noGrp="1"/>
          </p:cNvSpPr>
          <p:nvPr>
            <p:ph type="sldNum" sz="quarter" idx="17"/>
          </p:nvPr>
        </p:nvSpPr>
        <p:spPr/>
        <p:txBody>
          <a:bodyPr/>
          <a:lstStyle>
            <a:lvl1pPr>
              <a:defRPr/>
            </a:lvl1pPr>
          </a:lstStyle>
          <a:p>
            <a:pPr>
              <a:defRPr/>
            </a:pPr>
            <a:fld id="{B4B53CD1-551B-4465-AA50-24A0E3C0C647}" type="slidenum">
              <a:rPr lang="el-GR"/>
              <a:pPr>
                <a:defRPr/>
              </a:pPr>
              <a:t>‹#›</a:t>
            </a:fld>
            <a:endParaRPr lang="el-GR"/>
          </a:p>
        </p:txBody>
      </p:sp>
    </p:spTree>
    <p:extLst>
      <p:ext uri="{BB962C8B-B14F-4D97-AF65-F5344CB8AC3E}">
        <p14:creationId xmlns:p14="http://schemas.microsoft.com/office/powerpoint/2010/main" val="3633315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Στυλ κύριου τίτλου</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3"/>
          <p:cNvSpPr>
            <a:spLocks noGrp="1"/>
          </p:cNvSpPr>
          <p:nvPr>
            <p:ph type="dt" sz="half" idx="10"/>
          </p:nvPr>
        </p:nvSpPr>
        <p:spPr/>
        <p:txBody>
          <a:bodyPr/>
          <a:lstStyle>
            <a:lvl1pPr>
              <a:defRPr/>
            </a:lvl1pPr>
          </a:lstStyle>
          <a:p>
            <a:pPr>
              <a:defRPr/>
            </a:pPr>
            <a:fld id="{5C5C8A66-2297-41E6-82C0-FC596FAC0B82}" type="datetime1">
              <a:rPr lang="el-GR"/>
              <a:pPr>
                <a:defRPr/>
              </a:pPr>
              <a:t>22/7/2020</a:t>
            </a:fld>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D024E665-998A-4D3F-A040-362D0CCC3C41}" type="slidenum">
              <a:rPr lang="el-GR"/>
              <a:pPr>
                <a:defRPr/>
              </a:pPr>
              <a:t>‹#›</a:t>
            </a:fld>
            <a:endParaRPr lang="el-GR"/>
          </a:p>
        </p:txBody>
      </p:sp>
    </p:spTree>
    <p:extLst>
      <p:ext uri="{BB962C8B-B14F-4D97-AF65-F5344CB8AC3E}">
        <p14:creationId xmlns:p14="http://schemas.microsoft.com/office/powerpoint/2010/main" val="3017578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a:p>
        </p:txBody>
      </p:sp>
      <p:sp>
        <p:nvSpPr>
          <p:cNvPr id="3" name="Date Placeholder 3"/>
          <p:cNvSpPr>
            <a:spLocks noGrp="1"/>
          </p:cNvSpPr>
          <p:nvPr>
            <p:ph type="dt" sz="half" idx="10"/>
          </p:nvPr>
        </p:nvSpPr>
        <p:spPr/>
        <p:txBody>
          <a:bodyPr/>
          <a:lstStyle>
            <a:lvl1pPr>
              <a:defRPr/>
            </a:lvl1pPr>
          </a:lstStyle>
          <a:p>
            <a:pPr>
              <a:defRPr/>
            </a:pPr>
            <a:fld id="{D4581B3D-D99B-4AB1-B7E9-0AD8B1D44D0F}" type="datetime1">
              <a:rPr lang="el-GR"/>
              <a:pPr>
                <a:defRPr/>
              </a:pPr>
              <a:t>22/7/2020</a:t>
            </a:fld>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2DF93DCA-3D72-4945-A6F9-D6BDA5EB1309}" type="slidenum">
              <a:rPr lang="el-GR"/>
              <a:pPr>
                <a:defRPr/>
              </a:pPr>
              <a:t>‹#›</a:t>
            </a:fld>
            <a:endParaRPr lang="el-GR"/>
          </a:p>
        </p:txBody>
      </p:sp>
    </p:spTree>
    <p:extLst>
      <p:ext uri="{BB962C8B-B14F-4D97-AF65-F5344CB8AC3E}">
        <p14:creationId xmlns:p14="http://schemas.microsoft.com/office/powerpoint/2010/main" val="1619375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Rounded Rectangle 11"/>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 name="Group 5"/>
          <p:cNvGrpSpPr>
            <a:grpSpLocks noChangeAspect="1"/>
          </p:cNvGrpSpPr>
          <p:nvPr/>
        </p:nvGrpSpPr>
        <p:grpSpPr bwMode="auto">
          <a:xfrm>
            <a:off x="211138" y="714375"/>
            <a:ext cx="8723312" cy="1330325"/>
            <a:chOff x="-3905251" y="4294188"/>
            <a:chExt cx="13027839" cy="1892300"/>
          </a:xfrm>
        </p:grpSpPr>
        <p:sp>
          <p:nvSpPr>
            <p:cNvPr id="4"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5"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6"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7"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useBgFill="1">
          <p:nvSpPr>
            <p:cNvPr id="8" name="Freeform 10"/>
            <p:cNvSpPr>
              <a:spLocks/>
            </p:cNvSpPr>
            <p:nvPr/>
          </p:nvSpPr>
          <p:spPr bwMode="hidden">
            <a:xfrm>
              <a:off x="-3905251" y="4294188"/>
              <a:ext cx="13027839"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grpSp>
      <p:sp>
        <p:nvSpPr>
          <p:cNvPr id="9" name="Date Placeholder 1"/>
          <p:cNvSpPr>
            <a:spLocks noGrp="1"/>
          </p:cNvSpPr>
          <p:nvPr>
            <p:ph type="dt" sz="half" idx="10"/>
          </p:nvPr>
        </p:nvSpPr>
        <p:spPr/>
        <p:txBody>
          <a:bodyPr/>
          <a:lstStyle>
            <a:lvl1pPr>
              <a:defRPr/>
            </a:lvl1pPr>
          </a:lstStyle>
          <a:p>
            <a:pPr>
              <a:defRPr/>
            </a:pPr>
            <a:fld id="{8E7774C0-3E75-4BFD-825B-A3A2B23D52D2}" type="datetime1">
              <a:rPr lang="el-GR"/>
              <a:pPr>
                <a:defRPr/>
              </a:pPr>
              <a:t>22/7/2020</a:t>
            </a:fld>
            <a:endParaRPr lang="el-GR"/>
          </a:p>
        </p:txBody>
      </p:sp>
      <p:sp>
        <p:nvSpPr>
          <p:cNvPr id="10" name="Footer Placeholder 2"/>
          <p:cNvSpPr>
            <a:spLocks noGrp="1"/>
          </p:cNvSpPr>
          <p:nvPr>
            <p:ph type="ftr" sz="quarter" idx="11"/>
          </p:nvPr>
        </p:nvSpPr>
        <p:spPr/>
        <p:txBody>
          <a:bodyPr/>
          <a:lstStyle>
            <a:lvl1pPr>
              <a:defRPr/>
            </a:lvl1pPr>
          </a:lstStyle>
          <a:p>
            <a:pPr>
              <a:defRPr/>
            </a:pPr>
            <a:endParaRPr lang="el-GR"/>
          </a:p>
        </p:txBody>
      </p:sp>
      <p:sp>
        <p:nvSpPr>
          <p:cNvPr id="11" name="Slide Number Placeholder 3"/>
          <p:cNvSpPr>
            <a:spLocks noGrp="1"/>
          </p:cNvSpPr>
          <p:nvPr>
            <p:ph type="sldNum" sz="quarter" idx="12"/>
          </p:nvPr>
        </p:nvSpPr>
        <p:spPr/>
        <p:txBody>
          <a:bodyPr/>
          <a:lstStyle>
            <a:lvl1pPr>
              <a:defRPr/>
            </a:lvl1pPr>
          </a:lstStyle>
          <a:p>
            <a:pPr>
              <a:defRPr/>
            </a:pPr>
            <a:fld id="{5AFB0134-6B96-4095-A3AC-A755DEE7A6B4}" type="slidenum">
              <a:rPr lang="el-GR"/>
              <a:pPr>
                <a:defRPr/>
              </a:pPr>
              <a:t>‹#›</a:t>
            </a:fld>
            <a:endParaRPr lang="el-GR"/>
          </a:p>
        </p:txBody>
      </p:sp>
    </p:spTree>
    <p:extLst>
      <p:ext uri="{BB962C8B-B14F-4D97-AF65-F5344CB8AC3E}">
        <p14:creationId xmlns:p14="http://schemas.microsoft.com/office/powerpoint/2010/main" val="1944732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5" name="Rounded Rectangle 1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 name="Group 23"/>
          <p:cNvGrpSpPr>
            <a:grpSpLocks noChangeAspect="1"/>
          </p:cNvGrpSpPr>
          <p:nvPr/>
        </p:nvGrpSpPr>
        <p:grpSpPr bwMode="auto">
          <a:xfrm>
            <a:off x="211138" y="714375"/>
            <a:ext cx="8723312" cy="1331913"/>
            <a:chOff x="-3905250" y="4294188"/>
            <a:chExt cx="13011150" cy="1892300"/>
          </a:xfrm>
        </p:grpSpPr>
        <p:sp>
          <p:nvSpPr>
            <p:cNvPr id="7"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9"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0"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useBgFill="1">
          <p:nvSpPr>
            <p:cNvPr id="11" name="Freeform 28"/>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grpSp>
      <p:sp>
        <p:nvSpPr>
          <p:cNvPr id="4" name="Text Placeholder 3"/>
          <p:cNvSpPr>
            <a:spLocks noGrp="1"/>
          </p:cNvSpPr>
          <p:nvPr>
            <p:ph type="body" sz="half" idx="2"/>
          </p:nvPr>
        </p:nvSpPr>
        <p:spPr>
          <a:xfrm>
            <a:off x="914400" y="358140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l-GR"/>
              <a:t>Στυλ κύριου τίτλου</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12" name="Date Placeholder 4"/>
          <p:cNvSpPr>
            <a:spLocks noGrp="1"/>
          </p:cNvSpPr>
          <p:nvPr>
            <p:ph type="dt" sz="half" idx="10"/>
          </p:nvPr>
        </p:nvSpPr>
        <p:spPr/>
        <p:txBody>
          <a:bodyPr/>
          <a:lstStyle>
            <a:lvl1pPr>
              <a:defRPr/>
            </a:lvl1pPr>
          </a:lstStyle>
          <a:p>
            <a:pPr>
              <a:defRPr/>
            </a:pPr>
            <a:fld id="{4DDBC2F5-1FA2-4BFC-A3B2-F5642CF04946}" type="datetime1">
              <a:rPr lang="el-GR"/>
              <a:pPr>
                <a:defRPr/>
              </a:pPr>
              <a:t>22/7/2020</a:t>
            </a:fld>
            <a:endParaRPr lang="el-GR"/>
          </a:p>
        </p:txBody>
      </p:sp>
      <p:sp>
        <p:nvSpPr>
          <p:cNvPr id="13" name="Footer Placeholder 5"/>
          <p:cNvSpPr>
            <a:spLocks noGrp="1"/>
          </p:cNvSpPr>
          <p:nvPr>
            <p:ph type="ftr" sz="quarter" idx="11"/>
          </p:nvPr>
        </p:nvSpPr>
        <p:spPr/>
        <p:txBody>
          <a:bodyPr/>
          <a:lstStyle>
            <a:lvl1pPr>
              <a:defRPr/>
            </a:lvl1pPr>
          </a:lstStyle>
          <a:p>
            <a:pPr>
              <a:defRPr/>
            </a:pPr>
            <a:endParaRPr lang="el-GR"/>
          </a:p>
        </p:txBody>
      </p:sp>
      <p:sp>
        <p:nvSpPr>
          <p:cNvPr id="14" name="Slide Number Placeholder 6"/>
          <p:cNvSpPr>
            <a:spLocks noGrp="1"/>
          </p:cNvSpPr>
          <p:nvPr>
            <p:ph type="sldNum" sz="quarter" idx="12"/>
          </p:nvPr>
        </p:nvSpPr>
        <p:spPr/>
        <p:txBody>
          <a:bodyPr/>
          <a:lstStyle>
            <a:lvl1pPr>
              <a:defRPr/>
            </a:lvl1pPr>
          </a:lstStyle>
          <a:p>
            <a:pPr>
              <a:defRPr/>
            </a:pPr>
            <a:fld id="{175C8268-8659-4658-8491-F0C89FCD320D}" type="slidenum">
              <a:rPr lang="el-GR"/>
              <a:pPr>
                <a:defRPr/>
              </a:pPr>
              <a:t>‹#›</a:t>
            </a:fld>
            <a:endParaRPr lang="el-GR"/>
          </a:p>
        </p:txBody>
      </p:sp>
    </p:spTree>
    <p:extLst>
      <p:ext uri="{BB962C8B-B14F-4D97-AF65-F5344CB8AC3E}">
        <p14:creationId xmlns:p14="http://schemas.microsoft.com/office/powerpoint/2010/main" val="4064303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5" name="Rounded Rectangle 1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 name="Group 8"/>
          <p:cNvGrpSpPr>
            <a:grpSpLocks noChangeAspect="1"/>
          </p:cNvGrpSpPr>
          <p:nvPr/>
        </p:nvGrpSpPr>
        <p:grpSpPr bwMode="auto">
          <a:xfrm>
            <a:off x="211138" y="5354638"/>
            <a:ext cx="8723312" cy="1330325"/>
            <a:chOff x="-3905250" y="4294188"/>
            <a:chExt cx="13011150" cy="1892300"/>
          </a:xfrm>
        </p:grpSpPr>
        <p:sp>
          <p:nvSpPr>
            <p:cNvPr id="7"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9"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0"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useBgFill="1">
          <p:nvSpPr>
            <p:cNvPr id="11" name="Freeform 10"/>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l-GR"/>
              <a:t>Στυλ κύριου τίτλου</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a:t>Κάντε κλικ στο εικονίδιο για να προσθέσετε μια εικόνα</a:t>
            </a:r>
            <a:endParaRPr lang="en-US" noProof="0" dirty="0"/>
          </a:p>
        </p:txBody>
      </p:sp>
      <p:sp>
        <p:nvSpPr>
          <p:cNvPr id="12" name="Date Placeholder 4"/>
          <p:cNvSpPr>
            <a:spLocks noGrp="1"/>
          </p:cNvSpPr>
          <p:nvPr>
            <p:ph type="dt" sz="half" idx="10"/>
          </p:nvPr>
        </p:nvSpPr>
        <p:spPr/>
        <p:txBody>
          <a:bodyPr/>
          <a:lstStyle>
            <a:lvl1pPr>
              <a:defRPr/>
            </a:lvl1pPr>
          </a:lstStyle>
          <a:p>
            <a:pPr>
              <a:defRPr/>
            </a:pPr>
            <a:fld id="{B136E447-AEAE-46F4-9B0C-227321F83E15}" type="datetime1">
              <a:rPr lang="el-GR"/>
              <a:pPr>
                <a:defRPr/>
              </a:pPr>
              <a:t>22/7/2020</a:t>
            </a:fld>
            <a:endParaRPr lang="el-GR"/>
          </a:p>
        </p:txBody>
      </p:sp>
      <p:sp>
        <p:nvSpPr>
          <p:cNvPr id="13" name="Footer Placeholder 5"/>
          <p:cNvSpPr>
            <a:spLocks noGrp="1"/>
          </p:cNvSpPr>
          <p:nvPr>
            <p:ph type="ftr" sz="quarter" idx="11"/>
          </p:nvPr>
        </p:nvSpPr>
        <p:spPr/>
        <p:txBody>
          <a:bodyPr/>
          <a:lstStyle>
            <a:lvl1pPr>
              <a:defRPr/>
            </a:lvl1pPr>
          </a:lstStyle>
          <a:p>
            <a:pPr>
              <a:defRPr/>
            </a:pPr>
            <a:endParaRPr lang="el-GR"/>
          </a:p>
        </p:txBody>
      </p:sp>
      <p:sp>
        <p:nvSpPr>
          <p:cNvPr id="14" name="Slide Number Placeholder 6"/>
          <p:cNvSpPr>
            <a:spLocks noGrp="1"/>
          </p:cNvSpPr>
          <p:nvPr>
            <p:ph type="sldNum" sz="quarter" idx="12"/>
          </p:nvPr>
        </p:nvSpPr>
        <p:spPr/>
        <p:txBody>
          <a:bodyPr/>
          <a:lstStyle>
            <a:lvl1pPr>
              <a:defRPr/>
            </a:lvl1pPr>
          </a:lstStyle>
          <a:p>
            <a:pPr>
              <a:defRPr/>
            </a:pPr>
            <a:fld id="{0BB19A64-1D8A-4628-A477-963DD2503412}" type="slidenum">
              <a:rPr lang="el-GR"/>
              <a:pPr>
                <a:defRPr/>
              </a:pPr>
              <a:t>‹#›</a:t>
            </a:fld>
            <a:endParaRPr lang="el-GR"/>
          </a:p>
        </p:txBody>
      </p:sp>
    </p:spTree>
    <p:extLst>
      <p:ext uri="{BB962C8B-B14F-4D97-AF65-F5344CB8AC3E}">
        <p14:creationId xmlns:p14="http://schemas.microsoft.com/office/powerpoint/2010/main" val="2262204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027" name="Group 15"/>
          <p:cNvGrpSpPr>
            <a:grpSpLocks noChangeAspect="1"/>
          </p:cNvGrpSpPr>
          <p:nvPr/>
        </p:nvGrpSpPr>
        <p:grpSpPr bwMode="auto">
          <a:xfrm>
            <a:off x="211138" y="1679575"/>
            <a:ext cx="8723312" cy="1330325"/>
            <a:chOff x="-3905251" y="4294188"/>
            <a:chExt cx="13027839" cy="1892300"/>
          </a:xfrm>
        </p:grpSpPr>
        <p:sp>
          <p:nvSpPr>
            <p:cNvPr id="1033"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34"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35"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036"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useBgFill="1">
          <p:nvSpPr>
            <p:cNvPr id="1037" name="Freeform 10"/>
            <p:cNvSpPr>
              <a:spLocks/>
            </p:cNvSpPr>
            <p:nvPr/>
          </p:nvSpPr>
          <p:spPr bwMode="hidden">
            <a:xfrm>
              <a:off x="-3905251" y="4294188"/>
              <a:ext cx="13027839"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grpSp>
      <p:sp>
        <p:nvSpPr>
          <p:cNvPr id="1028" name="Title Placeholder 1"/>
          <p:cNvSpPr>
            <a:spLocks noGrp="1"/>
          </p:cNvSpPr>
          <p:nvPr>
            <p:ph type="title"/>
          </p:nvPr>
        </p:nvSpPr>
        <p:spPr bwMode="auto">
          <a:xfrm>
            <a:off x="457200" y="3381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t>Στυλ κύριου τίτλου</a:t>
            </a:r>
            <a:endParaRPr lang="en-US"/>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a:defRPr sz="1000">
                <a:solidFill>
                  <a:schemeClr val="tx2"/>
                </a:solidFill>
                <a:ea typeface="ＭＳ Ｐゴシック" charset="-128"/>
                <a:cs typeface="+mn-cs"/>
              </a:defRPr>
            </a:lvl1pPr>
          </a:lstStyle>
          <a:p>
            <a:pPr>
              <a:defRPr/>
            </a:pPr>
            <a:fld id="{BFBFA80D-C0BF-4430-8563-622CEE1D1835}" type="datetime1">
              <a:rPr lang="el-GR"/>
              <a:pPr>
                <a:defRPr/>
              </a:pPr>
              <a:t>22/7/2020</a:t>
            </a:fld>
            <a:endParaRPr lang="el-GR"/>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a:defRPr sz="1000">
                <a:solidFill>
                  <a:schemeClr val="tx2"/>
                </a:solidFill>
                <a:ea typeface="ＭＳ Ｐゴシック" charset="-128"/>
                <a:cs typeface="+mn-cs"/>
              </a:defRPr>
            </a:lvl1pPr>
          </a:lstStyle>
          <a:p>
            <a:pPr>
              <a:defRPr/>
            </a:pPr>
            <a:endParaRPr lang="el-GR"/>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lIns="91440" tIns="45720" rIns="91440" bIns="45720" rtlCol="0" anchor="ctr"/>
          <a:lstStyle>
            <a:lvl1pPr algn="ctr">
              <a:defRPr sz="1000">
                <a:solidFill>
                  <a:schemeClr val="tx2"/>
                </a:solidFill>
                <a:ea typeface="ＭＳ Ｐゴシック" charset="-128"/>
                <a:cs typeface="+mn-cs"/>
              </a:defRPr>
            </a:lvl1pPr>
          </a:lstStyle>
          <a:p>
            <a:pPr>
              <a:defRPr/>
            </a:pPr>
            <a:fld id="{DE2DC8E6-6E67-48BC-8265-326F652C7906}" type="slidenum">
              <a:rPr lang="el-GR"/>
              <a:pPr>
                <a:defRPr/>
              </a:pPr>
              <a:t>‹#›</a:t>
            </a:fld>
            <a:endParaRPr lang="el-GR"/>
          </a:p>
        </p:txBody>
      </p:sp>
      <p:sp>
        <p:nvSpPr>
          <p:cNvPr id="1032" name="Text Placeholder 2"/>
          <p:cNvSpPr>
            <a:spLocks noGrp="1"/>
          </p:cNvSpPr>
          <p:nvPr>
            <p:ph type="body" idx="1"/>
          </p:nvPr>
        </p:nvSpPr>
        <p:spPr bwMode="auto">
          <a:xfrm>
            <a:off x="871538" y="2674938"/>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Tree>
  </p:cSld>
  <p:clrMap bg1="lt1" tx1="dk1" bg2="lt2" tx2="dk2" accent1="accent1" accent2="accent2" accent3="accent3" accent4="accent4" accent5="accent5" accent6="accent6" hlink="hlink" folHlink="folHlink"/>
  <p:sldLayoutIdLst>
    <p:sldLayoutId id="2147483825" r:id="rId1"/>
    <p:sldLayoutId id="2147483815" r:id="rId2"/>
    <p:sldLayoutId id="2147483826" r:id="rId3"/>
    <p:sldLayoutId id="2147483816" r:id="rId4"/>
    <p:sldLayoutId id="2147483817" r:id="rId5"/>
    <p:sldLayoutId id="2147483818" r:id="rId6"/>
    <p:sldLayoutId id="2147483827" r:id="rId7"/>
    <p:sldLayoutId id="2147483828" r:id="rId8"/>
    <p:sldLayoutId id="2147483829" r:id="rId9"/>
    <p:sldLayoutId id="2147483819" r:id="rId10"/>
    <p:sldLayoutId id="2147483830" r:id="rId11"/>
  </p:sldLayoutIdLst>
  <p:hf hdr="0" ftr="0" dt="0"/>
  <p:txStyles>
    <p:title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2051" name="Group 15"/>
          <p:cNvGrpSpPr>
            <a:grpSpLocks noChangeAspect="1"/>
          </p:cNvGrpSpPr>
          <p:nvPr/>
        </p:nvGrpSpPr>
        <p:grpSpPr bwMode="auto">
          <a:xfrm>
            <a:off x="211138" y="1679575"/>
            <a:ext cx="8723312" cy="1330325"/>
            <a:chOff x="-3905251" y="4294188"/>
            <a:chExt cx="13027839" cy="1892300"/>
          </a:xfrm>
        </p:grpSpPr>
        <p:sp>
          <p:nvSpPr>
            <p:cNvPr id="2057"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2058"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2059"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060"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useBgFill="1">
          <p:nvSpPr>
            <p:cNvPr id="2061" name="Freeform 10"/>
            <p:cNvSpPr>
              <a:spLocks/>
            </p:cNvSpPr>
            <p:nvPr/>
          </p:nvSpPr>
          <p:spPr bwMode="hidden">
            <a:xfrm>
              <a:off x="-3905251" y="4294188"/>
              <a:ext cx="13027839"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grpSp>
      <p:sp>
        <p:nvSpPr>
          <p:cNvPr id="2052" name="Title Placeholder 1"/>
          <p:cNvSpPr>
            <a:spLocks noGrp="1"/>
          </p:cNvSpPr>
          <p:nvPr>
            <p:ph type="title"/>
          </p:nvPr>
        </p:nvSpPr>
        <p:spPr bwMode="auto">
          <a:xfrm>
            <a:off x="457200" y="3381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t>Στυλ κύριου τίτλου</a:t>
            </a:r>
            <a:endParaRPr lang="en-US"/>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a:defRPr sz="1000">
                <a:solidFill>
                  <a:srgbClr val="073E87"/>
                </a:solidFill>
                <a:ea typeface="ＭＳ Ｐゴシック" charset="-128"/>
                <a:cs typeface="+mn-cs"/>
              </a:defRPr>
            </a:lvl1pPr>
          </a:lstStyle>
          <a:p>
            <a:pPr>
              <a:defRPr/>
            </a:pPr>
            <a:fld id="{5120178F-FD34-446A-B987-21C167D48E43}" type="datetime1">
              <a:rPr lang="el-GR"/>
              <a:pPr>
                <a:defRPr/>
              </a:pPr>
              <a:t>22/7/2020</a:t>
            </a:fld>
            <a:endParaRPr lang="el-GR"/>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a:defRPr sz="1000">
                <a:solidFill>
                  <a:srgbClr val="073E87"/>
                </a:solidFill>
                <a:ea typeface="ＭＳ Ｐゴシック" charset="-128"/>
                <a:cs typeface="+mn-cs"/>
              </a:defRPr>
            </a:lvl1pPr>
          </a:lstStyle>
          <a:p>
            <a:pPr>
              <a:defRPr/>
            </a:pPr>
            <a:endParaRPr lang="el-GR"/>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lIns="91440" tIns="45720" rIns="91440" bIns="45720" rtlCol="0" anchor="ctr"/>
          <a:lstStyle>
            <a:lvl1pPr algn="ctr">
              <a:defRPr sz="1000">
                <a:solidFill>
                  <a:srgbClr val="073E87"/>
                </a:solidFill>
                <a:ea typeface="ＭＳ Ｐゴシック" charset="-128"/>
                <a:cs typeface="+mn-cs"/>
              </a:defRPr>
            </a:lvl1pPr>
          </a:lstStyle>
          <a:p>
            <a:pPr>
              <a:defRPr/>
            </a:pPr>
            <a:fld id="{FF8E7072-A623-474C-98FE-8D7438992FE7}" type="slidenum">
              <a:rPr lang="el-GR"/>
              <a:pPr>
                <a:defRPr/>
              </a:pPr>
              <a:t>‹#›</a:t>
            </a:fld>
            <a:endParaRPr lang="el-GR"/>
          </a:p>
        </p:txBody>
      </p:sp>
      <p:sp>
        <p:nvSpPr>
          <p:cNvPr id="2056" name="Text Placeholder 2"/>
          <p:cNvSpPr>
            <a:spLocks noGrp="1"/>
          </p:cNvSpPr>
          <p:nvPr>
            <p:ph type="body" idx="1"/>
          </p:nvPr>
        </p:nvSpPr>
        <p:spPr bwMode="auto">
          <a:xfrm>
            <a:off x="871538" y="2674938"/>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Tree>
  </p:cSld>
  <p:clrMap bg1="lt1" tx1="dk1" bg2="lt2" tx2="dk2" accent1="accent1" accent2="accent2" accent3="accent3" accent4="accent4" accent5="accent5" accent6="accent6" hlink="hlink" folHlink="folHlink"/>
  <p:sldLayoutIdLst>
    <p:sldLayoutId id="2147483831" r:id="rId1"/>
    <p:sldLayoutId id="2147483820" r:id="rId2"/>
    <p:sldLayoutId id="2147483832" r:id="rId3"/>
    <p:sldLayoutId id="2147483821" r:id="rId4"/>
    <p:sldLayoutId id="2147483822" r:id="rId5"/>
    <p:sldLayoutId id="2147483823" r:id="rId6"/>
    <p:sldLayoutId id="2147483833" r:id="rId7"/>
    <p:sldLayoutId id="2147483834" r:id="rId8"/>
    <p:sldLayoutId id="2147483835" r:id="rId9"/>
    <p:sldLayoutId id="2147483824" r:id="rId10"/>
    <p:sldLayoutId id="2147483836" r:id="rId11"/>
  </p:sldLayoutIdLst>
  <p:hf hdr="0" ftr="0" dt="0"/>
  <p:txStyles>
    <p:title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7.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0.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Τίτλος 1"/>
          <p:cNvSpPr>
            <a:spLocks noGrp="1"/>
          </p:cNvSpPr>
          <p:nvPr>
            <p:ph type="ctrTitle"/>
          </p:nvPr>
        </p:nvSpPr>
        <p:spPr>
          <a:xfrm>
            <a:off x="685800" y="1600200"/>
            <a:ext cx="7772400" cy="1779588"/>
          </a:xfrm>
        </p:spPr>
        <p:txBody>
          <a:bodyPr rtlCol="0">
            <a:normAutofit fontScale="90000"/>
          </a:bodyPr>
          <a:lstStyle/>
          <a:p>
            <a:pPr eaLnBrk="1" fontAlgn="auto" hangingPunct="1">
              <a:spcAft>
                <a:spcPts val="0"/>
              </a:spcAft>
              <a:defRPr/>
            </a:pPr>
            <a:r>
              <a:rPr lang="el-GR" b="1" i="1" dirty="0">
                <a:ea typeface="ＭＳ Ｐゴシック" charset="-128"/>
              </a:rPr>
              <a:t>Θερμότητα</a:t>
            </a:r>
            <a:br>
              <a:rPr lang="en-US" b="1" i="1" dirty="0">
                <a:ea typeface="ＭＳ Ｐゴシック" charset="-128"/>
              </a:rPr>
            </a:br>
            <a:r>
              <a:rPr lang="en-US" b="1" i="1" dirty="0">
                <a:ea typeface="ＭＳ Ｐゴシック" charset="-128"/>
              </a:rPr>
              <a:t>  </a:t>
            </a:r>
            <a:r>
              <a:rPr lang="el-GR" b="1" i="1" dirty="0">
                <a:ea typeface="ＭＳ Ｐゴシック" charset="-128"/>
              </a:rPr>
              <a:t> Η θερμότητα μεταφέρεται με ρεύματα</a:t>
            </a:r>
            <a:endParaRPr lang="el-GR" dirty="0">
              <a:ea typeface="ＭＳ Ｐゴシック" charset="-128"/>
            </a:endParaRPr>
          </a:p>
        </p:txBody>
      </p:sp>
      <p:sp>
        <p:nvSpPr>
          <p:cNvPr id="15363" name="Υπότιτλος 2"/>
          <p:cNvSpPr>
            <a:spLocks noGrp="1"/>
          </p:cNvSpPr>
          <p:nvPr>
            <p:ph type="subTitle" idx="1"/>
          </p:nvPr>
        </p:nvSpPr>
        <p:spPr>
          <a:xfrm>
            <a:off x="1371600" y="3556000"/>
            <a:ext cx="6400800" cy="1473200"/>
          </a:xfrm>
        </p:spPr>
        <p:txBody>
          <a:bodyPr/>
          <a:lstStyle/>
          <a:p>
            <a:pPr eaLnBrk="1" hangingPunct="1"/>
            <a:r>
              <a:rPr lang="el-GR">
                <a:solidFill>
                  <a:srgbClr val="898989"/>
                </a:solidFill>
                <a:ea typeface="ＭＳ Ｐゴシック"/>
                <a:cs typeface="ＭＳ Ｐゴシック"/>
              </a:rPr>
              <a:t>Όνομα δασκάλου</a:t>
            </a:r>
          </a:p>
          <a:p>
            <a:pPr eaLnBrk="1" hangingPunct="1"/>
            <a:r>
              <a:rPr lang="el-GR">
                <a:solidFill>
                  <a:srgbClr val="898989"/>
                </a:solidFill>
                <a:ea typeface="ＭＳ Ｐゴシック"/>
                <a:cs typeface="ＭＳ Ｐゴシック"/>
              </a:rPr>
              <a:t>Σχολείο</a:t>
            </a:r>
          </a:p>
        </p:txBody>
      </p:sp>
      <p:pic>
        <p:nvPicPr>
          <p:cNvPr id="15364"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67600" y="3995738"/>
            <a:ext cx="1458913"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a:cs typeface="ＭＳ Ｐゴシック"/>
              </a:defRPr>
            </a:lvl1pPr>
            <a:lvl2pPr marL="742950" indent="-285750" eaLnBrk="0" hangingPunct="0">
              <a:defRPr>
                <a:solidFill>
                  <a:schemeClr val="tx1"/>
                </a:solidFill>
                <a:latin typeface="Calibri" pitchFamily="34" charset="0"/>
                <a:ea typeface="ＭＳ Ｐゴシック"/>
                <a:cs typeface="ＭＳ Ｐゴシック"/>
              </a:defRPr>
            </a:lvl2pPr>
            <a:lvl3pPr marL="1143000" indent="-228600" eaLnBrk="0" hangingPunct="0">
              <a:defRPr>
                <a:solidFill>
                  <a:schemeClr val="tx1"/>
                </a:solidFill>
                <a:latin typeface="Calibri" pitchFamily="34" charset="0"/>
                <a:ea typeface="ＭＳ Ｐゴシック"/>
                <a:cs typeface="ＭＳ Ｐゴシック"/>
              </a:defRPr>
            </a:lvl3pPr>
            <a:lvl4pPr marL="1600200" indent="-228600" eaLnBrk="0" hangingPunct="0">
              <a:defRPr>
                <a:solidFill>
                  <a:schemeClr val="tx1"/>
                </a:solidFill>
                <a:latin typeface="Calibri" pitchFamily="34" charset="0"/>
                <a:ea typeface="ＭＳ Ｐゴシック"/>
                <a:cs typeface="ＭＳ Ｐゴシック"/>
              </a:defRPr>
            </a:lvl4pPr>
            <a:lvl5pPr marL="2057400" indent="-228600" eaLnBrk="0" hangingPunct="0">
              <a:defRPr>
                <a:solidFill>
                  <a:schemeClr val="tx1"/>
                </a:solidFill>
                <a:latin typeface="Calibri"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9pPr>
          </a:lstStyle>
          <a:p>
            <a:pPr eaLnBrk="1" hangingPunct="1"/>
            <a:fld id="{FA7C72E2-BD6C-4504-A221-A005D17C89AB}" type="slidenum">
              <a:rPr lang="el-GR" smtClean="0">
                <a:solidFill>
                  <a:srgbClr val="898989"/>
                </a:solidFill>
              </a:rPr>
              <a:pPr eaLnBrk="1" hangingPunct="1"/>
              <a:t>10</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μεταφέρεται με ρεύματα</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Πειραματισμός (2)</a:t>
            </a:r>
          </a:p>
        </p:txBody>
      </p:sp>
      <p:sp>
        <p:nvSpPr>
          <p:cNvPr id="3075" name="TextBox 4"/>
          <p:cNvSpPr txBox="1">
            <a:spLocks noChangeArrowheads="1"/>
          </p:cNvSpPr>
          <p:nvPr/>
        </p:nvSpPr>
        <p:spPr bwMode="auto">
          <a:xfrm>
            <a:off x="4648200" y="2819400"/>
            <a:ext cx="427831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3200" dirty="0">
                <a:solidFill>
                  <a:srgbClr val="FF0000"/>
                </a:solidFill>
                <a:effectLst>
                  <a:outerShdw blurRad="38100" dist="38100" dir="2700000" algn="tl">
                    <a:srgbClr val="000000">
                      <a:alpha val="43137"/>
                    </a:srgbClr>
                  </a:outerShdw>
                </a:effectLst>
                <a:latin typeface="Comic Sans MS" pitchFamily="66" charset="0"/>
                <a:cs typeface="+mn-cs"/>
              </a:rPr>
              <a:t>Το χρωματισμένο νερό ανεβαίνει από το κάτω ποτήρι προς το πάνω.</a:t>
            </a:r>
          </a:p>
        </p:txBody>
      </p:sp>
      <p:pic>
        <p:nvPicPr>
          <p:cNvPr id="24581"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Εικόνα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rot="10800000">
            <a:off x="333110" y="2611388"/>
            <a:ext cx="4162866" cy="234161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a:cs typeface="ＭＳ Ｐゴシック"/>
              </a:defRPr>
            </a:lvl1pPr>
            <a:lvl2pPr marL="742950" indent="-285750" eaLnBrk="0" hangingPunct="0">
              <a:defRPr>
                <a:solidFill>
                  <a:schemeClr val="tx1"/>
                </a:solidFill>
                <a:latin typeface="Calibri" pitchFamily="34" charset="0"/>
                <a:ea typeface="ＭＳ Ｐゴシック"/>
                <a:cs typeface="ＭＳ Ｐゴシック"/>
              </a:defRPr>
            </a:lvl2pPr>
            <a:lvl3pPr marL="1143000" indent="-228600" eaLnBrk="0" hangingPunct="0">
              <a:defRPr>
                <a:solidFill>
                  <a:schemeClr val="tx1"/>
                </a:solidFill>
                <a:latin typeface="Calibri" pitchFamily="34" charset="0"/>
                <a:ea typeface="ＭＳ Ｐゴシック"/>
                <a:cs typeface="ＭＳ Ｐゴシック"/>
              </a:defRPr>
            </a:lvl3pPr>
            <a:lvl4pPr marL="1600200" indent="-228600" eaLnBrk="0" hangingPunct="0">
              <a:defRPr>
                <a:solidFill>
                  <a:schemeClr val="tx1"/>
                </a:solidFill>
                <a:latin typeface="Calibri" pitchFamily="34" charset="0"/>
                <a:ea typeface="ＭＳ Ｐゴシック"/>
                <a:cs typeface="ＭＳ Ｐゴシック"/>
              </a:defRPr>
            </a:lvl4pPr>
            <a:lvl5pPr marL="2057400" indent="-228600" eaLnBrk="0" hangingPunct="0">
              <a:defRPr>
                <a:solidFill>
                  <a:schemeClr val="tx1"/>
                </a:solidFill>
                <a:latin typeface="Calibri"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9pPr>
          </a:lstStyle>
          <a:p>
            <a:pPr eaLnBrk="1" hangingPunct="1"/>
            <a:fld id="{58CA6D41-B547-4062-9803-251D912D00A3}" type="slidenum">
              <a:rPr lang="el-GR" smtClean="0">
                <a:solidFill>
                  <a:srgbClr val="898989"/>
                </a:solidFill>
              </a:rPr>
              <a:pPr eaLnBrk="1" hangingPunct="1"/>
              <a:t>11</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μεταφέρεται με ρεύματα</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Πειραματισμός (3)</a:t>
            </a:r>
          </a:p>
        </p:txBody>
      </p:sp>
      <p:sp>
        <p:nvSpPr>
          <p:cNvPr id="3075" name="TextBox 4"/>
          <p:cNvSpPr txBox="1">
            <a:spLocks noChangeArrowheads="1"/>
          </p:cNvSpPr>
          <p:nvPr/>
        </p:nvSpPr>
        <p:spPr bwMode="auto">
          <a:xfrm>
            <a:off x="3630613" y="1993900"/>
            <a:ext cx="526891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3200" dirty="0">
                <a:effectLst>
                  <a:outerShdw blurRad="38100" dist="38100" dir="2700000" algn="tl">
                    <a:srgbClr val="000000">
                      <a:alpha val="43137"/>
                    </a:srgbClr>
                  </a:outerShdw>
                </a:effectLst>
                <a:cs typeface="+mn-cs"/>
              </a:rPr>
              <a:t>Κράτησε ένα φύλλο χαρτί πάνω από ένα «αναμμένο» θερμαντικό σώμα. </a:t>
            </a:r>
          </a:p>
          <a:p>
            <a:pPr eaLnBrk="1" hangingPunct="1">
              <a:defRPr/>
            </a:pPr>
            <a:endParaRPr lang="el-GR" sz="3200" dirty="0">
              <a:effectLst>
                <a:outerShdw blurRad="38100" dist="38100" dir="2700000" algn="tl">
                  <a:srgbClr val="000000">
                    <a:alpha val="43137"/>
                  </a:srgbClr>
                </a:outerShdw>
              </a:effectLst>
              <a:cs typeface="+mn-cs"/>
            </a:endParaRPr>
          </a:p>
          <a:p>
            <a:pPr eaLnBrk="1" hangingPunct="1">
              <a:defRPr/>
            </a:pPr>
            <a:r>
              <a:rPr lang="el-GR" sz="3200" dirty="0">
                <a:effectLst>
                  <a:outerShdw blurRad="38100" dist="38100" dir="2700000" algn="tl">
                    <a:srgbClr val="000000">
                      <a:alpha val="43137"/>
                    </a:srgbClr>
                  </a:outerShdw>
                </a:effectLst>
                <a:cs typeface="+mn-cs"/>
              </a:rPr>
              <a:t>Τι παρατηρείς; </a:t>
            </a:r>
          </a:p>
          <a:p>
            <a:pPr eaLnBrk="1" hangingPunct="1">
              <a:defRPr/>
            </a:pPr>
            <a:endParaRPr lang="el-GR" sz="3200" dirty="0">
              <a:effectLst>
                <a:outerShdw blurRad="38100" dist="38100" dir="2700000" algn="tl">
                  <a:srgbClr val="000000">
                    <a:alpha val="43137"/>
                  </a:srgbClr>
                </a:outerShdw>
              </a:effectLst>
              <a:cs typeface="+mn-cs"/>
            </a:endParaRPr>
          </a:p>
          <a:p>
            <a:pPr eaLnBrk="1" hangingPunct="1">
              <a:defRPr/>
            </a:pPr>
            <a:r>
              <a:rPr lang="el-GR" sz="3200" dirty="0">
                <a:effectLst>
                  <a:outerShdw blurRad="38100" dist="38100" dir="2700000" algn="tl">
                    <a:srgbClr val="000000">
                      <a:alpha val="43137"/>
                    </a:srgbClr>
                  </a:outerShdw>
                </a:effectLst>
                <a:cs typeface="+mn-cs"/>
              </a:rPr>
              <a:t>Σύγκρινε την παρατήρησή σου με αυτήν στο προηγούμενο πείραμα</a:t>
            </a:r>
            <a:endParaRPr lang="en-US" sz="3200" dirty="0">
              <a:effectLst>
                <a:outerShdw blurRad="38100" dist="38100" dir="2700000" algn="tl">
                  <a:srgbClr val="000000">
                    <a:alpha val="43137"/>
                  </a:srgbClr>
                </a:outerShdw>
              </a:effectLst>
              <a:cs typeface="+mn-cs"/>
            </a:endParaRPr>
          </a:p>
        </p:txBody>
      </p:sp>
      <p:pic>
        <p:nvPicPr>
          <p:cNvPr id="25605"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Εικόνα 1"/>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bwMode="auto">
          <a:xfrm rot="5400000">
            <a:off x="-127000" y="2641600"/>
            <a:ext cx="3454400" cy="25908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a:cs typeface="ＭＳ Ｐゴシック"/>
              </a:defRPr>
            </a:lvl1pPr>
            <a:lvl2pPr marL="742950" indent="-285750" eaLnBrk="0" hangingPunct="0">
              <a:defRPr>
                <a:solidFill>
                  <a:schemeClr val="tx1"/>
                </a:solidFill>
                <a:latin typeface="Calibri" pitchFamily="34" charset="0"/>
                <a:ea typeface="ＭＳ Ｐゴシック"/>
                <a:cs typeface="ＭＳ Ｐゴシック"/>
              </a:defRPr>
            </a:lvl2pPr>
            <a:lvl3pPr marL="1143000" indent="-228600" eaLnBrk="0" hangingPunct="0">
              <a:defRPr>
                <a:solidFill>
                  <a:schemeClr val="tx1"/>
                </a:solidFill>
                <a:latin typeface="Calibri" pitchFamily="34" charset="0"/>
                <a:ea typeface="ＭＳ Ｐゴシック"/>
                <a:cs typeface="ＭＳ Ｐゴシック"/>
              </a:defRPr>
            </a:lvl3pPr>
            <a:lvl4pPr marL="1600200" indent="-228600" eaLnBrk="0" hangingPunct="0">
              <a:defRPr>
                <a:solidFill>
                  <a:schemeClr val="tx1"/>
                </a:solidFill>
                <a:latin typeface="Calibri" pitchFamily="34" charset="0"/>
                <a:ea typeface="ＭＳ Ｐゴシック"/>
                <a:cs typeface="ＭＳ Ｐゴシック"/>
              </a:defRPr>
            </a:lvl4pPr>
            <a:lvl5pPr marL="2057400" indent="-228600" eaLnBrk="0" hangingPunct="0">
              <a:defRPr>
                <a:solidFill>
                  <a:schemeClr val="tx1"/>
                </a:solidFill>
                <a:latin typeface="Calibri"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9pPr>
          </a:lstStyle>
          <a:p>
            <a:pPr eaLnBrk="1" hangingPunct="1"/>
            <a:fld id="{58CA6D41-B547-4062-9803-251D912D00A3}" type="slidenum">
              <a:rPr lang="el-GR" smtClean="0">
                <a:solidFill>
                  <a:srgbClr val="898989"/>
                </a:solidFill>
              </a:rPr>
              <a:pPr eaLnBrk="1" hangingPunct="1"/>
              <a:t>12</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μεταφέρεται με ρεύματα</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Πειραματισμός (3)</a:t>
            </a:r>
          </a:p>
        </p:txBody>
      </p:sp>
      <p:sp>
        <p:nvSpPr>
          <p:cNvPr id="3075" name="TextBox 4"/>
          <p:cNvSpPr txBox="1">
            <a:spLocks noChangeArrowheads="1"/>
          </p:cNvSpPr>
          <p:nvPr/>
        </p:nvSpPr>
        <p:spPr bwMode="auto">
          <a:xfrm>
            <a:off x="3607522" y="2245591"/>
            <a:ext cx="5268912"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3200" dirty="0">
                <a:solidFill>
                  <a:srgbClr val="FF0000"/>
                </a:solidFill>
                <a:effectLst>
                  <a:outerShdw blurRad="38100" dist="38100" dir="2700000" algn="tl">
                    <a:srgbClr val="000000">
                      <a:alpha val="43137"/>
                    </a:srgbClr>
                  </a:outerShdw>
                </a:effectLst>
                <a:latin typeface="Comic Sans MS" pitchFamily="66" charset="0"/>
              </a:rPr>
              <a:t>Το άκρο του φύλλου κινείται προς τα πάνω. Η αιτία είναι ο ζεστός αέρας που κινείται προς τα πάνω, όπως ακριβώς και το ζεστό νερό προηγουμένως. </a:t>
            </a:r>
          </a:p>
        </p:txBody>
      </p:sp>
      <p:pic>
        <p:nvPicPr>
          <p:cNvPr id="25605"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Εικόνα 1"/>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bwMode="auto">
          <a:xfrm rot="5400000">
            <a:off x="-127000" y="2641600"/>
            <a:ext cx="3454400" cy="25908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4603338"/>
      </p:ext>
    </p:extLst>
  </p:cSld>
  <p:clrMapOvr>
    <a:masterClrMapping/>
  </p:clrMapOvr>
  <p:transition spd="slow">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a:cs typeface="ＭＳ Ｐゴシック"/>
              </a:defRPr>
            </a:lvl1pPr>
            <a:lvl2pPr marL="742950" indent="-285750" eaLnBrk="0" hangingPunct="0">
              <a:defRPr>
                <a:solidFill>
                  <a:schemeClr val="tx1"/>
                </a:solidFill>
                <a:latin typeface="Calibri" pitchFamily="34" charset="0"/>
                <a:ea typeface="ＭＳ Ｐゴシック"/>
                <a:cs typeface="ＭＳ Ｐゴシック"/>
              </a:defRPr>
            </a:lvl2pPr>
            <a:lvl3pPr marL="1143000" indent="-228600" eaLnBrk="0" hangingPunct="0">
              <a:defRPr>
                <a:solidFill>
                  <a:schemeClr val="tx1"/>
                </a:solidFill>
                <a:latin typeface="Calibri" pitchFamily="34" charset="0"/>
                <a:ea typeface="ＭＳ Ｐゴシック"/>
                <a:cs typeface="ＭＳ Ｐゴシック"/>
              </a:defRPr>
            </a:lvl3pPr>
            <a:lvl4pPr marL="1600200" indent="-228600" eaLnBrk="0" hangingPunct="0">
              <a:defRPr>
                <a:solidFill>
                  <a:schemeClr val="tx1"/>
                </a:solidFill>
                <a:latin typeface="Calibri" pitchFamily="34" charset="0"/>
                <a:ea typeface="ＭＳ Ｐゴシック"/>
                <a:cs typeface="ＭＳ Ｐゴシック"/>
              </a:defRPr>
            </a:lvl4pPr>
            <a:lvl5pPr marL="2057400" indent="-228600" eaLnBrk="0" hangingPunct="0">
              <a:defRPr>
                <a:solidFill>
                  <a:schemeClr val="tx1"/>
                </a:solidFill>
                <a:latin typeface="Calibri"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9pPr>
          </a:lstStyle>
          <a:p>
            <a:pPr eaLnBrk="1" hangingPunct="1"/>
            <a:fld id="{628A7ECE-1C2F-4B10-9BB0-7A597536ECE7}" type="slidenum">
              <a:rPr lang="el-GR" smtClean="0">
                <a:solidFill>
                  <a:srgbClr val="898989"/>
                </a:solidFill>
              </a:rPr>
              <a:pPr eaLnBrk="1" hangingPunct="1"/>
              <a:t>13</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μεταφέρεται με ρεύματα</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Συμπέρασμα </a:t>
            </a:r>
          </a:p>
        </p:txBody>
      </p:sp>
      <p:sp>
        <p:nvSpPr>
          <p:cNvPr id="3075" name="TextBox 4"/>
          <p:cNvSpPr txBox="1">
            <a:spLocks noChangeArrowheads="1"/>
          </p:cNvSpPr>
          <p:nvPr/>
        </p:nvSpPr>
        <p:spPr bwMode="auto">
          <a:xfrm>
            <a:off x="228600" y="2511425"/>
            <a:ext cx="867727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3200" dirty="0">
                <a:effectLst>
                  <a:outerShdw blurRad="38100" dist="38100" dir="2700000" algn="tl">
                    <a:srgbClr val="000000">
                      <a:alpha val="43137"/>
                    </a:srgbClr>
                  </a:outerShdw>
                </a:effectLst>
                <a:cs typeface="+mn-cs"/>
              </a:rPr>
              <a:t>Χρησιμοποιώντας τις λέξεις στο μπλε πλαίσιο προσπαθήστε να καταλήξετε σε ένα συμπέρασμα που να περιγράφει τις προηγούμενες παρατηρήσεις σας. </a:t>
            </a:r>
            <a:endParaRPr lang="en-US" sz="3200" dirty="0">
              <a:effectLst>
                <a:outerShdw blurRad="38100" dist="38100" dir="2700000" algn="tl">
                  <a:srgbClr val="000000">
                    <a:alpha val="43137"/>
                  </a:srgbClr>
                </a:outerShdw>
              </a:effectLst>
              <a:cs typeface="+mn-cs"/>
            </a:endParaRPr>
          </a:p>
        </p:txBody>
      </p:sp>
      <p:pic>
        <p:nvPicPr>
          <p:cNvPr id="27653"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a:cs typeface="ＭＳ Ｐゴシック"/>
              </a:defRPr>
            </a:lvl1pPr>
            <a:lvl2pPr marL="742950" indent="-285750" eaLnBrk="0" hangingPunct="0">
              <a:defRPr>
                <a:solidFill>
                  <a:schemeClr val="tx1"/>
                </a:solidFill>
                <a:latin typeface="Calibri" pitchFamily="34" charset="0"/>
                <a:ea typeface="ＭＳ Ｐゴシック"/>
                <a:cs typeface="ＭＳ Ｐゴシック"/>
              </a:defRPr>
            </a:lvl2pPr>
            <a:lvl3pPr marL="1143000" indent="-228600" eaLnBrk="0" hangingPunct="0">
              <a:defRPr>
                <a:solidFill>
                  <a:schemeClr val="tx1"/>
                </a:solidFill>
                <a:latin typeface="Calibri" pitchFamily="34" charset="0"/>
                <a:ea typeface="ＭＳ Ｐゴシック"/>
                <a:cs typeface="ＭＳ Ｐゴシック"/>
              </a:defRPr>
            </a:lvl3pPr>
            <a:lvl4pPr marL="1600200" indent="-228600" eaLnBrk="0" hangingPunct="0">
              <a:defRPr>
                <a:solidFill>
                  <a:schemeClr val="tx1"/>
                </a:solidFill>
                <a:latin typeface="Calibri" pitchFamily="34" charset="0"/>
                <a:ea typeface="ＭＳ Ｐゴシック"/>
                <a:cs typeface="ＭＳ Ｐゴシック"/>
              </a:defRPr>
            </a:lvl4pPr>
            <a:lvl5pPr marL="2057400" indent="-228600" eaLnBrk="0" hangingPunct="0">
              <a:defRPr>
                <a:solidFill>
                  <a:schemeClr val="tx1"/>
                </a:solidFill>
                <a:latin typeface="Calibri"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9pPr>
          </a:lstStyle>
          <a:p>
            <a:pPr eaLnBrk="1" hangingPunct="1"/>
            <a:fld id="{BCED49CF-CBCB-41EC-AB5B-565563F93BDA}" type="slidenum">
              <a:rPr lang="el-GR" smtClean="0">
                <a:solidFill>
                  <a:srgbClr val="898989"/>
                </a:solidFill>
              </a:rPr>
              <a:pPr eaLnBrk="1" hangingPunct="1"/>
              <a:t>14</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μεταφέρεται με ρεύματα</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Συμπέρασμα </a:t>
            </a:r>
          </a:p>
        </p:txBody>
      </p:sp>
      <p:sp>
        <p:nvSpPr>
          <p:cNvPr id="3075" name="TextBox 4"/>
          <p:cNvSpPr txBox="1">
            <a:spLocks noChangeArrowheads="1"/>
          </p:cNvSpPr>
          <p:nvPr/>
        </p:nvSpPr>
        <p:spPr bwMode="auto">
          <a:xfrm>
            <a:off x="228600" y="2511425"/>
            <a:ext cx="867727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3200" dirty="0">
                <a:solidFill>
                  <a:srgbClr val="FF0000"/>
                </a:solidFill>
                <a:effectLst>
                  <a:outerShdw blurRad="38100" dist="38100" dir="2700000" algn="tl">
                    <a:srgbClr val="000000">
                      <a:alpha val="43137"/>
                    </a:srgbClr>
                  </a:outerShdw>
                </a:effectLst>
                <a:latin typeface="Comic Sans MS" pitchFamily="66" charset="0"/>
                <a:cs typeface="+mn-cs"/>
              </a:rPr>
              <a:t>Στα υγρά και στα αέρια η θερμότητα μεταφέρεται και με ρεύματα. Το υγρό ή ο αέρας που έχει μεγαλύτερη θερμοκρασία μετακινείται προς τα πάνω μεταφέροντας θερμότητα.</a:t>
            </a:r>
          </a:p>
        </p:txBody>
      </p:sp>
      <p:pic>
        <p:nvPicPr>
          <p:cNvPr id="28677"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a:cs typeface="ＭＳ Ｐゴシック"/>
              </a:defRPr>
            </a:lvl1pPr>
            <a:lvl2pPr marL="742950" indent="-285750" eaLnBrk="0" hangingPunct="0">
              <a:defRPr>
                <a:solidFill>
                  <a:schemeClr val="tx1"/>
                </a:solidFill>
                <a:latin typeface="Calibri" pitchFamily="34" charset="0"/>
                <a:ea typeface="ＭＳ Ｐゴシック"/>
                <a:cs typeface="ＭＳ Ｐゴシック"/>
              </a:defRPr>
            </a:lvl2pPr>
            <a:lvl3pPr marL="1143000" indent="-228600" eaLnBrk="0" hangingPunct="0">
              <a:defRPr>
                <a:solidFill>
                  <a:schemeClr val="tx1"/>
                </a:solidFill>
                <a:latin typeface="Calibri" pitchFamily="34" charset="0"/>
                <a:ea typeface="ＭＳ Ｐゴシック"/>
                <a:cs typeface="ＭＳ Ｐゴシック"/>
              </a:defRPr>
            </a:lvl3pPr>
            <a:lvl4pPr marL="1600200" indent="-228600" eaLnBrk="0" hangingPunct="0">
              <a:defRPr>
                <a:solidFill>
                  <a:schemeClr val="tx1"/>
                </a:solidFill>
                <a:latin typeface="Calibri" pitchFamily="34" charset="0"/>
                <a:ea typeface="ＭＳ Ｐゴシック"/>
                <a:cs typeface="ＭＳ Ｐゴシック"/>
              </a:defRPr>
            </a:lvl4pPr>
            <a:lvl5pPr marL="2057400" indent="-228600" eaLnBrk="0" hangingPunct="0">
              <a:defRPr>
                <a:solidFill>
                  <a:schemeClr val="tx1"/>
                </a:solidFill>
                <a:latin typeface="Calibri"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9pPr>
          </a:lstStyle>
          <a:p>
            <a:pPr eaLnBrk="1" hangingPunct="1"/>
            <a:fld id="{61144169-322C-4B58-8297-261028FD0813}" type="slidenum">
              <a:rPr lang="el-GR" smtClean="0">
                <a:solidFill>
                  <a:srgbClr val="898989"/>
                </a:solidFill>
              </a:rPr>
              <a:pPr eaLnBrk="1" hangingPunct="1"/>
              <a:t>15</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μεταφέρεται με ρεύματα</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Εφαρμογή (1)</a:t>
            </a:r>
          </a:p>
        </p:txBody>
      </p:sp>
      <p:sp>
        <p:nvSpPr>
          <p:cNvPr id="3075" name="TextBox 4"/>
          <p:cNvSpPr txBox="1">
            <a:spLocks noChangeArrowheads="1"/>
          </p:cNvSpPr>
          <p:nvPr/>
        </p:nvSpPr>
        <p:spPr bwMode="auto">
          <a:xfrm>
            <a:off x="3886200" y="2609850"/>
            <a:ext cx="52578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3200" dirty="0">
                <a:effectLst>
                  <a:outerShdw blurRad="38100" dist="38100" dir="2700000" algn="tl">
                    <a:srgbClr val="000000">
                      <a:alpha val="43137"/>
                    </a:srgbClr>
                  </a:outerShdw>
                </a:effectLst>
                <a:cs typeface="+mn-cs"/>
              </a:rPr>
              <a:t>Μπορείς να περιγράψεις με συντομία τη λειτουργία του συστήματος κεντρικής θέρμανσης; </a:t>
            </a:r>
            <a:endParaRPr lang="en-US" sz="3200" dirty="0">
              <a:effectLst>
                <a:outerShdw blurRad="38100" dist="38100" dir="2700000" algn="tl">
                  <a:srgbClr val="000000">
                    <a:alpha val="43137"/>
                  </a:srgbClr>
                </a:outerShdw>
              </a:effectLst>
              <a:cs typeface="+mn-cs"/>
            </a:endParaRPr>
          </a:p>
        </p:txBody>
      </p:sp>
      <p:pic>
        <p:nvPicPr>
          <p:cNvPr id="29701"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362200"/>
            <a:ext cx="3562280" cy="37581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a:cs typeface="ＭＳ Ｐゴシック"/>
              </a:defRPr>
            </a:lvl1pPr>
            <a:lvl2pPr marL="742950" indent="-285750" eaLnBrk="0" hangingPunct="0">
              <a:defRPr>
                <a:solidFill>
                  <a:schemeClr val="tx1"/>
                </a:solidFill>
                <a:latin typeface="Calibri" pitchFamily="34" charset="0"/>
                <a:ea typeface="ＭＳ Ｐゴシック"/>
                <a:cs typeface="ＭＳ Ｐゴシック"/>
              </a:defRPr>
            </a:lvl2pPr>
            <a:lvl3pPr marL="1143000" indent="-228600" eaLnBrk="0" hangingPunct="0">
              <a:defRPr>
                <a:solidFill>
                  <a:schemeClr val="tx1"/>
                </a:solidFill>
                <a:latin typeface="Calibri" pitchFamily="34" charset="0"/>
                <a:ea typeface="ＭＳ Ｐゴシック"/>
                <a:cs typeface="ＭＳ Ｐゴシック"/>
              </a:defRPr>
            </a:lvl3pPr>
            <a:lvl4pPr marL="1600200" indent="-228600" eaLnBrk="0" hangingPunct="0">
              <a:defRPr>
                <a:solidFill>
                  <a:schemeClr val="tx1"/>
                </a:solidFill>
                <a:latin typeface="Calibri" pitchFamily="34" charset="0"/>
                <a:ea typeface="ＭＳ Ｐゴシック"/>
                <a:cs typeface="ＭＳ Ｐゴシック"/>
              </a:defRPr>
            </a:lvl4pPr>
            <a:lvl5pPr marL="2057400" indent="-228600" eaLnBrk="0" hangingPunct="0">
              <a:defRPr>
                <a:solidFill>
                  <a:schemeClr val="tx1"/>
                </a:solidFill>
                <a:latin typeface="Calibri"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9pPr>
          </a:lstStyle>
          <a:p>
            <a:pPr eaLnBrk="1" hangingPunct="1"/>
            <a:fld id="{EEC2FAE0-F645-48ED-BC8B-E2330D15A879}" type="slidenum">
              <a:rPr lang="el-GR" smtClean="0">
                <a:solidFill>
                  <a:srgbClr val="898989"/>
                </a:solidFill>
              </a:rPr>
              <a:pPr eaLnBrk="1" hangingPunct="1"/>
              <a:t>16</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μεταφέρεται με ρεύματα</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Εφαρμογή (1)</a:t>
            </a:r>
          </a:p>
        </p:txBody>
      </p:sp>
      <p:sp>
        <p:nvSpPr>
          <p:cNvPr id="3075" name="TextBox 4"/>
          <p:cNvSpPr txBox="1">
            <a:spLocks noChangeArrowheads="1"/>
          </p:cNvSpPr>
          <p:nvPr/>
        </p:nvSpPr>
        <p:spPr bwMode="auto">
          <a:xfrm>
            <a:off x="3276600" y="2609850"/>
            <a:ext cx="5867400"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2600" dirty="0">
                <a:solidFill>
                  <a:srgbClr val="FF0000"/>
                </a:solidFill>
                <a:effectLst>
                  <a:outerShdw blurRad="38100" dist="38100" dir="2700000" algn="tl">
                    <a:srgbClr val="000000">
                      <a:alpha val="43137"/>
                    </a:srgbClr>
                  </a:outerShdw>
                </a:effectLst>
                <a:latin typeface="Comic Sans MS" pitchFamily="66" charset="0"/>
                <a:cs typeface="+mn-cs"/>
              </a:rPr>
              <a:t>Καθώς το πετρέλαιο ή το φυσικό αέριο καίγεται, θερμαίνεται το νερό στον λέβητα. Το ζεστό νερό βοηθιέται από τον κυκλοφορητή να φτάσει πιο γρήγορα στα δωμάτια, μεταφέροντας με ρεύματα τη θερμότητα στα «σώματα». Ο αέρας κοντά σ’ αυτά θερμαίνεται και ανεβαίνει προς τα πάνω, μεταφέροντας με ρεύματα τη θερμότητα στο δωμάτιο.</a:t>
            </a:r>
          </a:p>
        </p:txBody>
      </p:sp>
      <p:pic>
        <p:nvPicPr>
          <p:cNvPr id="30725"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3209218"/>
            <a:ext cx="2743200" cy="28940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a:cs typeface="ＭＳ Ｐゴシック"/>
              </a:defRPr>
            </a:lvl1pPr>
            <a:lvl2pPr marL="742950" indent="-285750" eaLnBrk="0" hangingPunct="0">
              <a:defRPr>
                <a:solidFill>
                  <a:schemeClr val="tx1"/>
                </a:solidFill>
                <a:latin typeface="Calibri" pitchFamily="34" charset="0"/>
                <a:ea typeface="ＭＳ Ｐゴシック"/>
                <a:cs typeface="ＭＳ Ｐゴシック"/>
              </a:defRPr>
            </a:lvl2pPr>
            <a:lvl3pPr marL="1143000" indent="-228600" eaLnBrk="0" hangingPunct="0">
              <a:defRPr>
                <a:solidFill>
                  <a:schemeClr val="tx1"/>
                </a:solidFill>
                <a:latin typeface="Calibri" pitchFamily="34" charset="0"/>
                <a:ea typeface="ＭＳ Ｐゴシック"/>
                <a:cs typeface="ＭＳ Ｐゴシック"/>
              </a:defRPr>
            </a:lvl3pPr>
            <a:lvl4pPr marL="1600200" indent="-228600" eaLnBrk="0" hangingPunct="0">
              <a:defRPr>
                <a:solidFill>
                  <a:schemeClr val="tx1"/>
                </a:solidFill>
                <a:latin typeface="Calibri" pitchFamily="34" charset="0"/>
                <a:ea typeface="ＭＳ Ｐゴシック"/>
                <a:cs typeface="ＭＳ Ｐゴシック"/>
              </a:defRPr>
            </a:lvl4pPr>
            <a:lvl5pPr marL="2057400" indent="-228600" eaLnBrk="0" hangingPunct="0">
              <a:defRPr>
                <a:solidFill>
                  <a:schemeClr val="tx1"/>
                </a:solidFill>
                <a:latin typeface="Calibri"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9pPr>
          </a:lstStyle>
          <a:p>
            <a:pPr eaLnBrk="1" hangingPunct="1"/>
            <a:fld id="{96F86612-2C73-4813-9C58-EDB5692570CB}" type="slidenum">
              <a:rPr lang="el-GR" smtClean="0">
                <a:solidFill>
                  <a:srgbClr val="898989"/>
                </a:solidFill>
              </a:rPr>
              <a:pPr eaLnBrk="1" hangingPunct="1"/>
              <a:t>17</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μεταφέρεται με ρεύματα</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Εφαρμογή (2)</a:t>
            </a:r>
          </a:p>
        </p:txBody>
      </p:sp>
      <p:sp>
        <p:nvSpPr>
          <p:cNvPr id="3075" name="TextBox 4"/>
          <p:cNvSpPr txBox="1">
            <a:spLocks noChangeArrowheads="1"/>
          </p:cNvSpPr>
          <p:nvPr/>
        </p:nvSpPr>
        <p:spPr bwMode="auto">
          <a:xfrm>
            <a:off x="3886200" y="2609850"/>
            <a:ext cx="52578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3200" dirty="0">
                <a:effectLst>
                  <a:outerShdw blurRad="38100" dist="38100" dir="2700000" algn="tl">
                    <a:srgbClr val="000000">
                      <a:alpha val="43137"/>
                    </a:srgbClr>
                  </a:outerShdw>
                </a:effectLst>
                <a:cs typeface="+mn-cs"/>
              </a:rPr>
              <a:t>Με ποιο τρόπο μεταδίδεται η ενέργεια από το μάτι της κουζίνας στην κατσαρόλα και με ποιο τρόπο μεταφέρεται στις πατάτες;</a:t>
            </a:r>
            <a:endParaRPr lang="en-US" sz="3200" dirty="0">
              <a:effectLst>
                <a:outerShdw blurRad="38100" dist="38100" dir="2700000" algn="tl">
                  <a:srgbClr val="000000">
                    <a:alpha val="43137"/>
                  </a:srgbClr>
                </a:outerShdw>
              </a:effectLst>
              <a:cs typeface="+mn-cs"/>
            </a:endParaRPr>
          </a:p>
        </p:txBody>
      </p:sp>
      <p:pic>
        <p:nvPicPr>
          <p:cNvPr id="31749"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2905125"/>
            <a:ext cx="3562350" cy="2671763"/>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a:cs typeface="ＭＳ Ｐゴシック"/>
              </a:defRPr>
            </a:lvl1pPr>
            <a:lvl2pPr marL="742950" indent="-285750" eaLnBrk="0" hangingPunct="0">
              <a:defRPr>
                <a:solidFill>
                  <a:schemeClr val="tx1"/>
                </a:solidFill>
                <a:latin typeface="Calibri" pitchFamily="34" charset="0"/>
                <a:ea typeface="ＭＳ Ｐゴシック"/>
                <a:cs typeface="ＭＳ Ｐゴシック"/>
              </a:defRPr>
            </a:lvl2pPr>
            <a:lvl3pPr marL="1143000" indent="-228600" eaLnBrk="0" hangingPunct="0">
              <a:defRPr>
                <a:solidFill>
                  <a:schemeClr val="tx1"/>
                </a:solidFill>
                <a:latin typeface="Calibri" pitchFamily="34" charset="0"/>
                <a:ea typeface="ＭＳ Ｐゴシック"/>
                <a:cs typeface="ＭＳ Ｐゴシック"/>
              </a:defRPr>
            </a:lvl3pPr>
            <a:lvl4pPr marL="1600200" indent="-228600" eaLnBrk="0" hangingPunct="0">
              <a:defRPr>
                <a:solidFill>
                  <a:schemeClr val="tx1"/>
                </a:solidFill>
                <a:latin typeface="Calibri" pitchFamily="34" charset="0"/>
                <a:ea typeface="ＭＳ Ｐゴシック"/>
                <a:cs typeface="ＭＳ Ｐゴシック"/>
              </a:defRPr>
            </a:lvl4pPr>
            <a:lvl5pPr marL="2057400" indent="-228600" eaLnBrk="0" hangingPunct="0">
              <a:defRPr>
                <a:solidFill>
                  <a:schemeClr val="tx1"/>
                </a:solidFill>
                <a:latin typeface="Calibri"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9pPr>
          </a:lstStyle>
          <a:p>
            <a:pPr eaLnBrk="1" hangingPunct="1"/>
            <a:fld id="{46D9575D-3015-4CD7-8F0D-1AEB146A1C1E}" type="slidenum">
              <a:rPr lang="el-GR" smtClean="0">
                <a:solidFill>
                  <a:srgbClr val="898989"/>
                </a:solidFill>
              </a:rPr>
              <a:pPr eaLnBrk="1" hangingPunct="1"/>
              <a:t>18</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μεταφέρεται με ρεύματα</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Εφαρμογή (2)</a:t>
            </a:r>
          </a:p>
        </p:txBody>
      </p:sp>
      <p:sp>
        <p:nvSpPr>
          <p:cNvPr id="3075" name="TextBox 4"/>
          <p:cNvSpPr txBox="1">
            <a:spLocks noChangeArrowheads="1"/>
          </p:cNvSpPr>
          <p:nvPr/>
        </p:nvSpPr>
        <p:spPr bwMode="auto">
          <a:xfrm>
            <a:off x="3886200" y="2471738"/>
            <a:ext cx="5257800"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3200" dirty="0">
                <a:solidFill>
                  <a:srgbClr val="FF0000"/>
                </a:solidFill>
                <a:effectLst>
                  <a:outerShdw blurRad="38100" dist="38100" dir="2700000" algn="tl">
                    <a:srgbClr val="000000">
                      <a:alpha val="43137"/>
                    </a:srgbClr>
                  </a:outerShdw>
                </a:effectLst>
                <a:latin typeface="Comic Sans MS" pitchFamily="66" charset="0"/>
                <a:cs typeface="+mn-cs"/>
              </a:rPr>
              <a:t>Από το «μάτι» στης κουζίνας η θερμότητα μεταδίδεται με αγωγή στην κατσαρόλα. Μέσα στο νερό, η θερμότητα μεταφέρεται με ρεύματα και καταλήγει στις πατάτες.</a:t>
            </a:r>
          </a:p>
        </p:txBody>
      </p:sp>
      <p:pic>
        <p:nvPicPr>
          <p:cNvPr id="32773"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2905125"/>
            <a:ext cx="3562350" cy="2671763"/>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a:cs typeface="ＭＳ Ｐゴシック"/>
              </a:defRPr>
            </a:lvl1pPr>
            <a:lvl2pPr marL="742950" indent="-285750" eaLnBrk="0" hangingPunct="0">
              <a:defRPr>
                <a:solidFill>
                  <a:schemeClr val="tx1"/>
                </a:solidFill>
                <a:latin typeface="Calibri" pitchFamily="34" charset="0"/>
                <a:ea typeface="ＭＳ Ｐゴシック"/>
                <a:cs typeface="ＭＳ Ｐゴシック"/>
              </a:defRPr>
            </a:lvl2pPr>
            <a:lvl3pPr marL="1143000" indent="-228600" eaLnBrk="0" hangingPunct="0">
              <a:defRPr>
                <a:solidFill>
                  <a:schemeClr val="tx1"/>
                </a:solidFill>
                <a:latin typeface="Calibri" pitchFamily="34" charset="0"/>
                <a:ea typeface="ＭＳ Ｐゴシック"/>
                <a:cs typeface="ＭＳ Ｐゴシック"/>
              </a:defRPr>
            </a:lvl3pPr>
            <a:lvl4pPr marL="1600200" indent="-228600" eaLnBrk="0" hangingPunct="0">
              <a:defRPr>
                <a:solidFill>
                  <a:schemeClr val="tx1"/>
                </a:solidFill>
                <a:latin typeface="Calibri" pitchFamily="34" charset="0"/>
                <a:ea typeface="ＭＳ Ｐゴシック"/>
                <a:cs typeface="ＭＳ Ｐゴシック"/>
              </a:defRPr>
            </a:lvl4pPr>
            <a:lvl5pPr marL="2057400" indent="-228600" eaLnBrk="0" hangingPunct="0">
              <a:defRPr>
                <a:solidFill>
                  <a:schemeClr val="tx1"/>
                </a:solidFill>
                <a:latin typeface="Calibri"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9pPr>
          </a:lstStyle>
          <a:p>
            <a:pPr eaLnBrk="1" hangingPunct="1"/>
            <a:fld id="{92A401B6-8524-4629-8CD8-DD8F618F6D98}" type="slidenum">
              <a:rPr lang="el-GR" smtClean="0">
                <a:solidFill>
                  <a:srgbClr val="898989"/>
                </a:solidFill>
              </a:rPr>
              <a:pPr eaLnBrk="1" hangingPunct="1"/>
              <a:t>19</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μεταφέρεται με ρεύματα</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Εφαρμογή (</a:t>
            </a:r>
            <a:r>
              <a:rPr lang="en-US" sz="3200" dirty="0">
                <a:effectLst>
                  <a:outerShdw blurRad="38100" dist="38100" dir="2700000" algn="tl">
                    <a:srgbClr val="000000">
                      <a:alpha val="43137"/>
                    </a:srgbClr>
                  </a:outerShdw>
                </a:effectLst>
                <a:ea typeface="ＭＳ Ｐゴシック" charset="-128"/>
              </a:rPr>
              <a:t>3</a:t>
            </a:r>
            <a:r>
              <a:rPr lang="el-GR" sz="3200" dirty="0">
                <a:effectLst>
                  <a:outerShdw blurRad="38100" dist="38100" dir="2700000" algn="tl">
                    <a:srgbClr val="000000">
                      <a:alpha val="43137"/>
                    </a:srgbClr>
                  </a:outerShdw>
                </a:effectLst>
                <a:ea typeface="ＭＳ Ｐゴシック" charset="-128"/>
              </a:rPr>
              <a:t>)</a:t>
            </a:r>
          </a:p>
        </p:txBody>
      </p:sp>
      <p:sp>
        <p:nvSpPr>
          <p:cNvPr id="3075" name="TextBox 4"/>
          <p:cNvSpPr txBox="1">
            <a:spLocks noChangeArrowheads="1"/>
          </p:cNvSpPr>
          <p:nvPr/>
        </p:nvSpPr>
        <p:spPr bwMode="auto">
          <a:xfrm>
            <a:off x="3886200" y="2609850"/>
            <a:ext cx="52578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3200" dirty="0">
                <a:effectLst>
                  <a:outerShdw blurRad="38100" dist="38100" dir="2700000" algn="tl">
                    <a:srgbClr val="000000">
                      <a:alpha val="43137"/>
                    </a:srgbClr>
                  </a:outerShdw>
                </a:effectLst>
                <a:cs typeface="+mn-cs"/>
              </a:rPr>
              <a:t>Στον αέρα υπάρχουν διάφορα </a:t>
            </a:r>
            <a:r>
              <a:rPr lang="el-GR" sz="3200" dirty="0" err="1">
                <a:effectLst>
                  <a:outerShdw blurRad="38100" dist="38100" dir="2700000" algn="tl">
                    <a:srgbClr val="000000">
                      <a:alpha val="43137"/>
                    </a:srgbClr>
                  </a:outerShdw>
                </a:effectLst>
                <a:cs typeface="+mn-cs"/>
              </a:rPr>
              <a:t>σκουπιδάκια</a:t>
            </a:r>
            <a:r>
              <a:rPr lang="el-GR" sz="3200" dirty="0">
                <a:effectLst>
                  <a:outerShdw blurRad="38100" dist="38100" dir="2700000" algn="tl">
                    <a:srgbClr val="000000">
                      <a:alpha val="43137"/>
                    </a:srgbClr>
                  </a:outerShdw>
                </a:effectLst>
                <a:cs typeface="+mn-cs"/>
              </a:rPr>
              <a:t> τόσο μικρά, που δεν μπορούμε να τα δούμε. Μπορείς να εξηγήσεις γιατί μαυρίζει ο τοίχος πάνω από τα θερμαντικά σώματα;</a:t>
            </a:r>
            <a:endParaRPr lang="en-US" sz="3200" dirty="0">
              <a:effectLst>
                <a:outerShdw blurRad="38100" dist="38100" dir="2700000" algn="tl">
                  <a:srgbClr val="000000">
                    <a:alpha val="43137"/>
                  </a:srgbClr>
                </a:outerShdw>
              </a:effectLst>
              <a:cs typeface="+mn-cs"/>
            </a:endParaRPr>
          </a:p>
        </p:txBody>
      </p:sp>
      <p:pic>
        <p:nvPicPr>
          <p:cNvPr id="33797"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905441"/>
            <a:ext cx="3562280" cy="2671710"/>
          </a:xfrm>
          <a:prstGeom prst="ellipse">
            <a:avLst/>
          </a:prstGeom>
          <a:ln>
            <a:noFill/>
          </a:ln>
          <a:effectLst>
            <a:softEdge rad="112500"/>
          </a:effectLst>
        </p:spPr>
      </p:pic>
    </p:spTree>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a:cs typeface="ＭＳ Ｐゴシック"/>
              </a:defRPr>
            </a:lvl1pPr>
            <a:lvl2pPr marL="742950" indent="-285750" eaLnBrk="0" hangingPunct="0">
              <a:defRPr>
                <a:solidFill>
                  <a:schemeClr val="tx1"/>
                </a:solidFill>
                <a:latin typeface="Calibri" pitchFamily="34" charset="0"/>
                <a:ea typeface="ＭＳ Ｐゴシック"/>
                <a:cs typeface="ＭＳ Ｐゴシック"/>
              </a:defRPr>
            </a:lvl2pPr>
            <a:lvl3pPr marL="1143000" indent="-228600" eaLnBrk="0" hangingPunct="0">
              <a:defRPr>
                <a:solidFill>
                  <a:schemeClr val="tx1"/>
                </a:solidFill>
                <a:latin typeface="Calibri" pitchFamily="34" charset="0"/>
                <a:ea typeface="ＭＳ Ｐゴシック"/>
                <a:cs typeface="ＭＳ Ｐゴシック"/>
              </a:defRPr>
            </a:lvl3pPr>
            <a:lvl4pPr marL="1600200" indent="-228600" eaLnBrk="0" hangingPunct="0">
              <a:defRPr>
                <a:solidFill>
                  <a:schemeClr val="tx1"/>
                </a:solidFill>
                <a:latin typeface="Calibri" pitchFamily="34" charset="0"/>
                <a:ea typeface="ＭＳ Ｐゴシック"/>
                <a:cs typeface="ＭＳ Ｐゴシック"/>
              </a:defRPr>
            </a:lvl4pPr>
            <a:lvl5pPr marL="2057400" indent="-228600" eaLnBrk="0" hangingPunct="0">
              <a:defRPr>
                <a:solidFill>
                  <a:schemeClr val="tx1"/>
                </a:solidFill>
                <a:latin typeface="Calibri"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9pPr>
          </a:lstStyle>
          <a:p>
            <a:pPr eaLnBrk="1" hangingPunct="1"/>
            <a:fld id="{0182D17D-9330-4135-A511-C7F60BE49FC1}" type="slidenum">
              <a:rPr lang="el-GR" smtClean="0">
                <a:solidFill>
                  <a:srgbClr val="898989"/>
                </a:solidFill>
              </a:rPr>
              <a:pPr eaLnBrk="1" hangingPunct="1"/>
              <a:t>2</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μεταφέρεται με ρεύματα</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Έναυσμα (1)</a:t>
            </a:r>
          </a:p>
        </p:txBody>
      </p:sp>
      <p:sp>
        <p:nvSpPr>
          <p:cNvPr id="3075" name="TextBox 4"/>
          <p:cNvSpPr txBox="1">
            <a:spLocks noChangeArrowheads="1"/>
          </p:cNvSpPr>
          <p:nvPr/>
        </p:nvSpPr>
        <p:spPr bwMode="auto">
          <a:xfrm>
            <a:off x="3886200" y="2057400"/>
            <a:ext cx="52578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2400" dirty="0">
                <a:effectLst>
                  <a:outerShdw blurRad="38100" dist="38100" dir="2700000" algn="tl">
                    <a:srgbClr val="000000">
                      <a:alpha val="43137"/>
                    </a:srgbClr>
                  </a:outerShdw>
                </a:effectLst>
                <a:cs typeface="+mn-cs"/>
              </a:rPr>
              <a:t>Παρατήρησε στο διπλανό σκίτσο το σύστημα κεντρικής θέρμανσης μιας πολυκατοικίας. </a:t>
            </a:r>
            <a:r>
              <a:rPr lang="el-GR" sz="2400" b="1" dirty="0">
                <a:cs typeface="+mn-cs"/>
              </a:rPr>
              <a:t>Χρησιμοποιούμε πετρέλαιο ή φυσικό αέριο που αφού καεί ζεσταίνει το νερό που υπάρχει στον λέβητα. Στη συνέχεια το ζεστό νερό μεταφέρεται μέσα από τις σωλήνες στα «σώματα» του καλοριφέρ. Από εκεί η θερμότητα μεταδίδεται από τα ζεστά σώματα στον αέρα που βρίσκεται γύρω από αυτά.</a:t>
            </a:r>
            <a:endParaRPr lang="en-US" sz="2400" dirty="0">
              <a:effectLst>
                <a:outerShdw blurRad="38100" dist="38100" dir="2700000" algn="tl">
                  <a:srgbClr val="000000">
                    <a:alpha val="43137"/>
                  </a:srgbClr>
                </a:outerShdw>
              </a:effectLst>
              <a:cs typeface="+mn-cs"/>
            </a:endParaRPr>
          </a:p>
        </p:txBody>
      </p:sp>
      <p:pic>
        <p:nvPicPr>
          <p:cNvPr id="16389"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362200"/>
            <a:ext cx="3562280" cy="37581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a:cs typeface="ＭＳ Ｐゴシック"/>
              </a:defRPr>
            </a:lvl1pPr>
            <a:lvl2pPr marL="742950" indent="-285750" eaLnBrk="0" hangingPunct="0">
              <a:defRPr>
                <a:solidFill>
                  <a:schemeClr val="tx1"/>
                </a:solidFill>
                <a:latin typeface="Calibri" pitchFamily="34" charset="0"/>
                <a:ea typeface="ＭＳ Ｐゴシック"/>
                <a:cs typeface="ＭＳ Ｐゴシック"/>
              </a:defRPr>
            </a:lvl2pPr>
            <a:lvl3pPr marL="1143000" indent="-228600" eaLnBrk="0" hangingPunct="0">
              <a:defRPr>
                <a:solidFill>
                  <a:schemeClr val="tx1"/>
                </a:solidFill>
                <a:latin typeface="Calibri" pitchFamily="34" charset="0"/>
                <a:ea typeface="ＭＳ Ｐゴシック"/>
                <a:cs typeface="ＭＳ Ｐゴシック"/>
              </a:defRPr>
            </a:lvl3pPr>
            <a:lvl4pPr marL="1600200" indent="-228600" eaLnBrk="0" hangingPunct="0">
              <a:defRPr>
                <a:solidFill>
                  <a:schemeClr val="tx1"/>
                </a:solidFill>
                <a:latin typeface="Calibri" pitchFamily="34" charset="0"/>
                <a:ea typeface="ＭＳ Ｐゴシック"/>
                <a:cs typeface="ＭＳ Ｐゴシック"/>
              </a:defRPr>
            </a:lvl4pPr>
            <a:lvl5pPr marL="2057400" indent="-228600" eaLnBrk="0" hangingPunct="0">
              <a:defRPr>
                <a:solidFill>
                  <a:schemeClr val="tx1"/>
                </a:solidFill>
                <a:latin typeface="Calibri"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9pPr>
          </a:lstStyle>
          <a:p>
            <a:pPr eaLnBrk="1" hangingPunct="1"/>
            <a:fld id="{11AFDA08-CD23-457E-9F2F-6463E6A159F2}" type="slidenum">
              <a:rPr lang="el-GR" smtClean="0">
                <a:solidFill>
                  <a:srgbClr val="898989"/>
                </a:solidFill>
              </a:rPr>
              <a:pPr eaLnBrk="1" hangingPunct="1"/>
              <a:t>20</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μεταφέρεται με ρεύματα</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Εφαρμογή (</a:t>
            </a:r>
            <a:r>
              <a:rPr lang="en-US" sz="3200" dirty="0">
                <a:effectLst>
                  <a:outerShdw blurRad="38100" dist="38100" dir="2700000" algn="tl">
                    <a:srgbClr val="000000">
                      <a:alpha val="43137"/>
                    </a:srgbClr>
                  </a:outerShdw>
                </a:effectLst>
                <a:ea typeface="ＭＳ Ｐゴシック" charset="-128"/>
              </a:rPr>
              <a:t>3</a:t>
            </a:r>
            <a:r>
              <a:rPr lang="el-GR" sz="3200" dirty="0">
                <a:effectLst>
                  <a:outerShdw blurRad="38100" dist="38100" dir="2700000" algn="tl">
                    <a:srgbClr val="000000">
                      <a:alpha val="43137"/>
                    </a:srgbClr>
                  </a:outerShdw>
                </a:effectLst>
                <a:ea typeface="ＭＳ Ｐゴシック" charset="-128"/>
              </a:rPr>
              <a:t>)</a:t>
            </a:r>
          </a:p>
        </p:txBody>
      </p:sp>
      <p:sp>
        <p:nvSpPr>
          <p:cNvPr id="3075" name="TextBox 4"/>
          <p:cNvSpPr txBox="1">
            <a:spLocks noChangeArrowheads="1"/>
          </p:cNvSpPr>
          <p:nvPr/>
        </p:nvSpPr>
        <p:spPr bwMode="auto">
          <a:xfrm>
            <a:off x="3886200" y="2609850"/>
            <a:ext cx="52578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3200" dirty="0">
                <a:solidFill>
                  <a:srgbClr val="FF0000"/>
                </a:solidFill>
                <a:effectLst>
                  <a:outerShdw blurRad="38100" dist="38100" dir="2700000" algn="tl">
                    <a:srgbClr val="000000">
                      <a:alpha val="43137"/>
                    </a:srgbClr>
                  </a:outerShdw>
                </a:effectLst>
                <a:latin typeface="Comic Sans MS" pitchFamily="66" charset="0"/>
                <a:cs typeface="+mn-cs"/>
              </a:rPr>
              <a:t>Καθώς ο ζεστός αέρας ανεβαίνει προς τα πάνω, παρασύρει μαζί του μικρά </a:t>
            </a:r>
            <a:r>
              <a:rPr lang="el-GR" sz="3200" dirty="0" err="1">
                <a:solidFill>
                  <a:srgbClr val="FF0000"/>
                </a:solidFill>
                <a:effectLst>
                  <a:outerShdw blurRad="38100" dist="38100" dir="2700000" algn="tl">
                    <a:srgbClr val="000000">
                      <a:alpha val="43137"/>
                    </a:srgbClr>
                  </a:outerShdw>
                </a:effectLst>
                <a:latin typeface="Comic Sans MS" pitchFamily="66" charset="0"/>
                <a:cs typeface="+mn-cs"/>
              </a:rPr>
              <a:t>σκουπιδάκια</a:t>
            </a:r>
            <a:r>
              <a:rPr lang="el-GR" sz="3200" dirty="0">
                <a:solidFill>
                  <a:srgbClr val="FF0000"/>
                </a:solidFill>
                <a:effectLst>
                  <a:outerShdw blurRad="38100" dist="38100" dir="2700000" algn="tl">
                    <a:srgbClr val="000000">
                      <a:alpha val="43137"/>
                    </a:srgbClr>
                  </a:outerShdw>
                </a:effectLst>
                <a:latin typeface="Comic Sans MS" pitchFamily="66" charset="0"/>
                <a:cs typeface="+mn-cs"/>
              </a:rPr>
              <a:t> και σκόνη, που κολλάνε στον τοίχο πάνω από τα θερμαντικά σώματα και τον μαυρίζουν.</a:t>
            </a:r>
          </a:p>
        </p:txBody>
      </p:sp>
      <p:pic>
        <p:nvPicPr>
          <p:cNvPr id="34821"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905441"/>
            <a:ext cx="3562280" cy="2671710"/>
          </a:xfrm>
          <a:prstGeom prst="ellipse">
            <a:avLst/>
          </a:prstGeom>
          <a:ln>
            <a:noFill/>
          </a:ln>
          <a:effectLst>
            <a:softEdge rad="112500"/>
          </a:effectLst>
        </p:spPr>
      </p:pic>
    </p:spTree>
  </p:cSld>
  <p:clrMapOvr>
    <a:masterClrMapping/>
  </p:clrMapOvr>
  <p:transition spd="slow">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a:cs typeface="ＭＳ Ｐゴシック"/>
              </a:defRPr>
            </a:lvl1pPr>
            <a:lvl2pPr marL="742950" indent="-285750" eaLnBrk="0" hangingPunct="0">
              <a:defRPr>
                <a:solidFill>
                  <a:schemeClr val="tx1"/>
                </a:solidFill>
                <a:latin typeface="Calibri" pitchFamily="34" charset="0"/>
                <a:ea typeface="ＭＳ Ｐゴシック"/>
                <a:cs typeface="ＭＳ Ｐゴシック"/>
              </a:defRPr>
            </a:lvl2pPr>
            <a:lvl3pPr marL="1143000" indent="-228600" eaLnBrk="0" hangingPunct="0">
              <a:defRPr>
                <a:solidFill>
                  <a:schemeClr val="tx1"/>
                </a:solidFill>
                <a:latin typeface="Calibri" pitchFamily="34" charset="0"/>
                <a:ea typeface="ＭＳ Ｐゴシック"/>
                <a:cs typeface="ＭＳ Ｐゴシック"/>
              </a:defRPr>
            </a:lvl3pPr>
            <a:lvl4pPr marL="1600200" indent="-228600" eaLnBrk="0" hangingPunct="0">
              <a:defRPr>
                <a:solidFill>
                  <a:schemeClr val="tx1"/>
                </a:solidFill>
                <a:latin typeface="Calibri" pitchFamily="34" charset="0"/>
                <a:ea typeface="ＭＳ Ｐゴシック"/>
                <a:cs typeface="ＭＳ Ｐゴシック"/>
              </a:defRPr>
            </a:lvl4pPr>
            <a:lvl5pPr marL="2057400" indent="-228600" eaLnBrk="0" hangingPunct="0">
              <a:defRPr>
                <a:solidFill>
                  <a:schemeClr val="tx1"/>
                </a:solidFill>
                <a:latin typeface="Calibri"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9pPr>
          </a:lstStyle>
          <a:p>
            <a:pPr eaLnBrk="1" hangingPunct="1"/>
            <a:fld id="{D3E2E709-097C-4ABA-8357-4B279046C24A}" type="slidenum">
              <a:rPr lang="el-GR" smtClean="0">
                <a:solidFill>
                  <a:srgbClr val="898989"/>
                </a:solidFill>
              </a:rPr>
              <a:pPr eaLnBrk="1" hangingPunct="1"/>
              <a:t>21</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μεταφέρεται με ρεύματα</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Εφαρμογή (4)</a:t>
            </a:r>
          </a:p>
        </p:txBody>
      </p:sp>
      <p:sp>
        <p:nvSpPr>
          <p:cNvPr id="3075" name="TextBox 4"/>
          <p:cNvSpPr txBox="1">
            <a:spLocks noChangeArrowheads="1"/>
          </p:cNvSpPr>
          <p:nvPr/>
        </p:nvSpPr>
        <p:spPr bwMode="auto">
          <a:xfrm>
            <a:off x="3886200" y="1981200"/>
            <a:ext cx="52578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3200" dirty="0">
                <a:effectLst>
                  <a:outerShdw blurRad="38100" dist="38100" dir="2700000" algn="tl">
                    <a:srgbClr val="000000">
                      <a:alpha val="43137"/>
                    </a:srgbClr>
                  </a:outerShdw>
                </a:effectLst>
                <a:cs typeface="+mn-cs"/>
              </a:rPr>
              <a:t>Σε ένα δοχείο ζέσης ρίχνουμε νερό και κατόπιν ρίχνουμε λίγο χαρτοπόλεμο. Τοποθετούμε το δοχείο ζέσης στο καμινέτο και το ανάβουμε. </a:t>
            </a:r>
            <a:endParaRPr lang="en-US" sz="3200" dirty="0">
              <a:effectLst>
                <a:outerShdw blurRad="38100" dist="38100" dir="2700000" algn="tl">
                  <a:srgbClr val="000000">
                    <a:alpha val="43137"/>
                  </a:srgbClr>
                </a:outerShdw>
              </a:effectLst>
              <a:cs typeface="+mn-cs"/>
            </a:endParaRPr>
          </a:p>
          <a:p>
            <a:pPr eaLnBrk="1" hangingPunct="1">
              <a:defRPr/>
            </a:pPr>
            <a:r>
              <a:rPr lang="el-GR" sz="3200" dirty="0">
                <a:effectLst>
                  <a:outerShdw blurRad="38100" dist="38100" dir="2700000" algn="tl">
                    <a:srgbClr val="000000">
                      <a:alpha val="43137"/>
                    </a:srgbClr>
                  </a:outerShdw>
                </a:effectLst>
                <a:cs typeface="+mn-cs"/>
              </a:rPr>
              <a:t>Περιγράψτε την κίνηση του χαρτοπόλεμου. Ποια είναι η αιτία;</a:t>
            </a:r>
            <a:endParaRPr lang="en-US" sz="3200" dirty="0">
              <a:effectLst>
                <a:outerShdw blurRad="38100" dist="38100" dir="2700000" algn="tl">
                  <a:srgbClr val="000000">
                    <a:alpha val="43137"/>
                  </a:srgbClr>
                </a:outerShdw>
              </a:effectLst>
              <a:cs typeface="+mn-cs"/>
            </a:endParaRPr>
          </a:p>
        </p:txBody>
      </p:sp>
      <p:pic>
        <p:nvPicPr>
          <p:cNvPr id="35845"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p:cNvPicPr>
            <a:picLocks noChangeAspect="1"/>
          </p:cNvPicPr>
          <p:nvPr/>
        </p:nvPicPr>
        <p:blipFill rotWithShape="1">
          <a:blip r:embed="rId3" cstate="print">
            <a:extLst>
              <a:ext uri="{28A0092B-C50C-407E-A947-70E740481C1C}">
                <a14:useLocalDpi xmlns:a14="http://schemas.microsoft.com/office/drawing/2010/main" val="0"/>
              </a:ext>
            </a:extLst>
          </a:blip>
          <a:srcRect r="39647" b="15776"/>
          <a:stretch/>
        </p:blipFill>
        <p:spPr>
          <a:xfrm rot="5400000">
            <a:off x="326754" y="2391359"/>
            <a:ext cx="2950044" cy="3087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a:cs typeface="ＭＳ Ｐゴシック"/>
              </a:defRPr>
            </a:lvl1pPr>
            <a:lvl2pPr marL="742950" indent="-285750" eaLnBrk="0" hangingPunct="0">
              <a:defRPr>
                <a:solidFill>
                  <a:schemeClr val="tx1"/>
                </a:solidFill>
                <a:latin typeface="Calibri" pitchFamily="34" charset="0"/>
                <a:ea typeface="ＭＳ Ｐゴシック"/>
                <a:cs typeface="ＭＳ Ｐゴシック"/>
              </a:defRPr>
            </a:lvl2pPr>
            <a:lvl3pPr marL="1143000" indent="-228600" eaLnBrk="0" hangingPunct="0">
              <a:defRPr>
                <a:solidFill>
                  <a:schemeClr val="tx1"/>
                </a:solidFill>
                <a:latin typeface="Calibri" pitchFamily="34" charset="0"/>
                <a:ea typeface="ＭＳ Ｐゴシック"/>
                <a:cs typeface="ＭＳ Ｐゴシック"/>
              </a:defRPr>
            </a:lvl3pPr>
            <a:lvl4pPr marL="1600200" indent="-228600" eaLnBrk="0" hangingPunct="0">
              <a:defRPr>
                <a:solidFill>
                  <a:schemeClr val="tx1"/>
                </a:solidFill>
                <a:latin typeface="Calibri" pitchFamily="34" charset="0"/>
                <a:ea typeface="ＭＳ Ｐゴシック"/>
                <a:cs typeface="ＭＳ Ｐゴシック"/>
              </a:defRPr>
            </a:lvl4pPr>
            <a:lvl5pPr marL="2057400" indent="-228600" eaLnBrk="0" hangingPunct="0">
              <a:defRPr>
                <a:solidFill>
                  <a:schemeClr val="tx1"/>
                </a:solidFill>
                <a:latin typeface="Calibri"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9pPr>
          </a:lstStyle>
          <a:p>
            <a:pPr eaLnBrk="1" hangingPunct="1"/>
            <a:fld id="{D3E2E709-097C-4ABA-8357-4B279046C24A}" type="slidenum">
              <a:rPr lang="el-GR" smtClean="0">
                <a:solidFill>
                  <a:srgbClr val="898989"/>
                </a:solidFill>
              </a:rPr>
              <a:pPr eaLnBrk="1" hangingPunct="1"/>
              <a:t>22</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μεταφέρεται με ρεύματα</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Εφαρμογή (4)</a:t>
            </a:r>
          </a:p>
        </p:txBody>
      </p:sp>
      <p:sp>
        <p:nvSpPr>
          <p:cNvPr id="3075" name="TextBox 4"/>
          <p:cNvSpPr txBox="1">
            <a:spLocks noChangeArrowheads="1"/>
          </p:cNvSpPr>
          <p:nvPr/>
        </p:nvSpPr>
        <p:spPr bwMode="auto">
          <a:xfrm>
            <a:off x="3810000" y="3200400"/>
            <a:ext cx="5257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3200" dirty="0">
                <a:effectLst>
                  <a:outerShdw blurRad="38100" dist="38100" dir="2700000" algn="tl">
                    <a:srgbClr val="000000">
                      <a:alpha val="43137"/>
                    </a:srgbClr>
                  </a:outerShdw>
                </a:effectLst>
              </a:rPr>
              <a:t>Για ποιον λόγο ο χαρτοπόλεμος γυρίζει γύρω-γύρω ;</a:t>
            </a:r>
            <a:endParaRPr lang="en-US" sz="3200" dirty="0">
              <a:effectLst>
                <a:outerShdw blurRad="38100" dist="38100" dir="2700000" algn="tl">
                  <a:srgbClr val="000000">
                    <a:alpha val="43137"/>
                  </a:srgbClr>
                </a:outerShdw>
              </a:effectLst>
            </a:endParaRPr>
          </a:p>
        </p:txBody>
      </p:sp>
      <p:pic>
        <p:nvPicPr>
          <p:cNvPr id="35845"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p:cNvPicPr>
            <a:picLocks noChangeAspect="1"/>
          </p:cNvPicPr>
          <p:nvPr/>
        </p:nvPicPr>
        <p:blipFill rotWithShape="1">
          <a:blip r:embed="rId3" cstate="print">
            <a:extLst>
              <a:ext uri="{28A0092B-C50C-407E-A947-70E740481C1C}">
                <a14:useLocalDpi xmlns:a14="http://schemas.microsoft.com/office/drawing/2010/main" val="0"/>
              </a:ext>
            </a:extLst>
          </a:blip>
          <a:srcRect r="39647" b="15776"/>
          <a:stretch/>
        </p:blipFill>
        <p:spPr>
          <a:xfrm rot="5400000">
            <a:off x="326754" y="2391359"/>
            <a:ext cx="2950044" cy="3087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4128527"/>
      </p:ext>
    </p:extLst>
  </p:cSld>
  <p:clrMapOvr>
    <a:masterClrMapping/>
  </p:clrMapOvr>
  <p:transition spd="slow">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a:cs typeface="ＭＳ Ｐゴシック"/>
              </a:defRPr>
            </a:lvl1pPr>
            <a:lvl2pPr marL="742950" indent="-285750" eaLnBrk="0" hangingPunct="0">
              <a:defRPr>
                <a:solidFill>
                  <a:schemeClr val="tx1"/>
                </a:solidFill>
                <a:latin typeface="Calibri" pitchFamily="34" charset="0"/>
                <a:ea typeface="ＭＳ Ｐゴシック"/>
                <a:cs typeface="ＭＳ Ｐゴシック"/>
              </a:defRPr>
            </a:lvl2pPr>
            <a:lvl3pPr marL="1143000" indent="-228600" eaLnBrk="0" hangingPunct="0">
              <a:defRPr>
                <a:solidFill>
                  <a:schemeClr val="tx1"/>
                </a:solidFill>
                <a:latin typeface="Calibri" pitchFamily="34" charset="0"/>
                <a:ea typeface="ＭＳ Ｐゴシック"/>
                <a:cs typeface="ＭＳ Ｐゴシック"/>
              </a:defRPr>
            </a:lvl3pPr>
            <a:lvl4pPr marL="1600200" indent="-228600" eaLnBrk="0" hangingPunct="0">
              <a:defRPr>
                <a:solidFill>
                  <a:schemeClr val="tx1"/>
                </a:solidFill>
                <a:latin typeface="Calibri" pitchFamily="34" charset="0"/>
                <a:ea typeface="ＭＳ Ｐゴシック"/>
                <a:cs typeface="ＭＳ Ｐゴシック"/>
              </a:defRPr>
            </a:lvl4pPr>
            <a:lvl5pPr marL="2057400" indent="-228600" eaLnBrk="0" hangingPunct="0">
              <a:defRPr>
                <a:solidFill>
                  <a:schemeClr val="tx1"/>
                </a:solidFill>
                <a:latin typeface="Calibri"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9pPr>
          </a:lstStyle>
          <a:p>
            <a:pPr eaLnBrk="1" hangingPunct="1"/>
            <a:fld id="{D3E2E709-097C-4ABA-8357-4B279046C24A}" type="slidenum">
              <a:rPr lang="el-GR" smtClean="0">
                <a:solidFill>
                  <a:srgbClr val="898989"/>
                </a:solidFill>
              </a:rPr>
              <a:pPr eaLnBrk="1" hangingPunct="1"/>
              <a:t>23</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μεταφέρεται με ρεύματα</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Εφαρμογή (4)</a:t>
            </a:r>
          </a:p>
        </p:txBody>
      </p:sp>
      <p:sp>
        <p:nvSpPr>
          <p:cNvPr id="3075" name="TextBox 4"/>
          <p:cNvSpPr txBox="1">
            <a:spLocks noChangeArrowheads="1"/>
          </p:cNvSpPr>
          <p:nvPr/>
        </p:nvSpPr>
        <p:spPr bwMode="auto">
          <a:xfrm>
            <a:off x="3687763" y="2590800"/>
            <a:ext cx="5257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3200" dirty="0">
                <a:solidFill>
                  <a:srgbClr val="FF0000"/>
                </a:solidFill>
                <a:effectLst>
                  <a:outerShdw blurRad="38100" dist="38100" dir="2700000" algn="tl">
                    <a:srgbClr val="000000">
                      <a:alpha val="43137"/>
                    </a:srgbClr>
                  </a:outerShdw>
                </a:effectLst>
                <a:latin typeface="Comic Sans MS" pitchFamily="66" charset="0"/>
              </a:rPr>
              <a:t>Ο χορός του χαρτοπόλεμου οφείλεται στα θερμά και ψυχρά ρεύματα αέρα που καθώς κινούνται τον παρασύρουν.</a:t>
            </a:r>
          </a:p>
        </p:txBody>
      </p:sp>
      <p:pic>
        <p:nvPicPr>
          <p:cNvPr id="35845"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p:cNvPicPr>
            <a:picLocks noChangeAspect="1"/>
          </p:cNvPicPr>
          <p:nvPr/>
        </p:nvPicPr>
        <p:blipFill rotWithShape="1">
          <a:blip r:embed="rId3" cstate="print">
            <a:extLst>
              <a:ext uri="{28A0092B-C50C-407E-A947-70E740481C1C}">
                <a14:useLocalDpi xmlns:a14="http://schemas.microsoft.com/office/drawing/2010/main" val="0"/>
              </a:ext>
            </a:extLst>
          </a:blip>
          <a:srcRect r="39647" b="15776"/>
          <a:stretch/>
        </p:blipFill>
        <p:spPr>
          <a:xfrm rot="5400000">
            <a:off x="326754" y="2391359"/>
            <a:ext cx="2950044" cy="3087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21276149"/>
      </p:ext>
    </p:extLst>
  </p:cSld>
  <p:clrMapOvr>
    <a:masterClrMapping/>
  </p:clrMapOvr>
  <p:transition spd="slow">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a:cs typeface="ＭＳ Ｐゴシック"/>
              </a:defRPr>
            </a:lvl1pPr>
            <a:lvl2pPr marL="742950" indent="-285750" eaLnBrk="0" hangingPunct="0">
              <a:defRPr>
                <a:solidFill>
                  <a:schemeClr val="tx1"/>
                </a:solidFill>
                <a:latin typeface="Calibri" pitchFamily="34" charset="0"/>
                <a:ea typeface="ＭＳ Ｐゴシック"/>
                <a:cs typeface="ＭＳ Ｐゴシック"/>
              </a:defRPr>
            </a:lvl2pPr>
            <a:lvl3pPr marL="1143000" indent="-228600" eaLnBrk="0" hangingPunct="0">
              <a:defRPr>
                <a:solidFill>
                  <a:schemeClr val="tx1"/>
                </a:solidFill>
                <a:latin typeface="Calibri" pitchFamily="34" charset="0"/>
                <a:ea typeface="ＭＳ Ｐゴシック"/>
                <a:cs typeface="ＭＳ Ｐゴシック"/>
              </a:defRPr>
            </a:lvl3pPr>
            <a:lvl4pPr marL="1600200" indent="-228600" eaLnBrk="0" hangingPunct="0">
              <a:defRPr>
                <a:solidFill>
                  <a:schemeClr val="tx1"/>
                </a:solidFill>
                <a:latin typeface="Calibri" pitchFamily="34" charset="0"/>
                <a:ea typeface="ＭＳ Ｐゴシック"/>
                <a:cs typeface="ＭＳ Ｐゴシック"/>
              </a:defRPr>
            </a:lvl4pPr>
            <a:lvl5pPr marL="2057400" indent="-228600" eaLnBrk="0" hangingPunct="0">
              <a:defRPr>
                <a:solidFill>
                  <a:schemeClr val="tx1"/>
                </a:solidFill>
                <a:latin typeface="Calibri"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9pPr>
          </a:lstStyle>
          <a:p>
            <a:pPr eaLnBrk="1" hangingPunct="1"/>
            <a:fld id="{1AE251A8-4F7D-4B38-9255-34239130DE7E}" type="slidenum">
              <a:rPr lang="el-GR" smtClean="0">
                <a:solidFill>
                  <a:srgbClr val="898989"/>
                </a:solidFill>
              </a:rPr>
              <a:pPr eaLnBrk="1" hangingPunct="1"/>
              <a:t>24</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μεταφέρεται με ρεύματα</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Εφαρμογή (</a:t>
            </a:r>
            <a:r>
              <a:rPr lang="en-US" sz="3200" dirty="0">
                <a:effectLst>
                  <a:outerShdw blurRad="38100" dist="38100" dir="2700000" algn="tl">
                    <a:srgbClr val="000000">
                      <a:alpha val="43137"/>
                    </a:srgbClr>
                  </a:outerShdw>
                </a:effectLst>
                <a:ea typeface="ＭＳ Ｐゴシック" charset="-128"/>
              </a:rPr>
              <a:t>5</a:t>
            </a:r>
            <a:r>
              <a:rPr lang="el-GR" sz="3200" dirty="0">
                <a:effectLst>
                  <a:outerShdw blurRad="38100" dist="38100" dir="2700000" algn="tl">
                    <a:srgbClr val="000000">
                      <a:alpha val="43137"/>
                    </a:srgbClr>
                  </a:outerShdw>
                </a:effectLst>
                <a:ea typeface="ＭＳ Ｐゴシック" charset="-128"/>
              </a:rPr>
              <a:t>)</a:t>
            </a:r>
          </a:p>
        </p:txBody>
      </p:sp>
      <p:sp>
        <p:nvSpPr>
          <p:cNvPr id="3075" name="TextBox 4"/>
          <p:cNvSpPr txBox="1">
            <a:spLocks noChangeArrowheads="1"/>
          </p:cNvSpPr>
          <p:nvPr/>
        </p:nvSpPr>
        <p:spPr bwMode="auto">
          <a:xfrm>
            <a:off x="3638550" y="1905000"/>
            <a:ext cx="5268913"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2800" dirty="0">
                <a:solidFill>
                  <a:prstClr val="black"/>
                </a:solidFill>
                <a:effectLst>
                  <a:outerShdw blurRad="38100" dist="38100" dir="2700000" algn="tl">
                    <a:srgbClr val="000000">
                      <a:alpha val="43137"/>
                    </a:srgbClr>
                  </a:outerShdw>
                </a:effectLst>
                <a:cs typeface="+mn-cs"/>
              </a:rPr>
              <a:t>Ο Αντώνης είναι στην παιδική χαρά. Ο μπαμπάς του γνωρίζει ότι όταν γυρίζει είναι πάντα πεινασμένος. Επειδή όμως δεν έχει περισσέψει φαγητό από το μεσημέρι, αναγκάζεται να παραγγείλει σουβλάκια. Για να μην κρυώσουν επιλέγει να τα βάλει στον φούρνο, χωρίς να τον “ανάψει”.</a:t>
            </a:r>
            <a:endParaRPr lang="en-US" sz="2800" dirty="0">
              <a:solidFill>
                <a:prstClr val="black"/>
              </a:solidFill>
              <a:effectLst>
                <a:outerShdw blurRad="38100" dist="38100" dir="2700000" algn="tl">
                  <a:srgbClr val="000000">
                    <a:alpha val="43137"/>
                  </a:srgbClr>
                </a:outerShdw>
              </a:effectLst>
              <a:cs typeface="+mn-cs"/>
            </a:endParaRPr>
          </a:p>
        </p:txBody>
      </p:sp>
      <p:pic>
        <p:nvPicPr>
          <p:cNvPr id="38917"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4632" y="2347632"/>
            <a:ext cx="3169024" cy="237676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spd="slow">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a:cs typeface="ＭＳ Ｐゴシック"/>
              </a:defRPr>
            </a:lvl1pPr>
            <a:lvl2pPr marL="742950" indent="-285750" eaLnBrk="0" hangingPunct="0">
              <a:defRPr>
                <a:solidFill>
                  <a:schemeClr val="tx1"/>
                </a:solidFill>
                <a:latin typeface="Calibri" pitchFamily="34" charset="0"/>
                <a:ea typeface="ＭＳ Ｐゴシック"/>
                <a:cs typeface="ＭＳ Ｐゴシック"/>
              </a:defRPr>
            </a:lvl2pPr>
            <a:lvl3pPr marL="1143000" indent="-228600" eaLnBrk="0" hangingPunct="0">
              <a:defRPr>
                <a:solidFill>
                  <a:schemeClr val="tx1"/>
                </a:solidFill>
                <a:latin typeface="Calibri" pitchFamily="34" charset="0"/>
                <a:ea typeface="ＭＳ Ｐゴシック"/>
                <a:cs typeface="ＭＳ Ｐゴシック"/>
              </a:defRPr>
            </a:lvl3pPr>
            <a:lvl4pPr marL="1600200" indent="-228600" eaLnBrk="0" hangingPunct="0">
              <a:defRPr>
                <a:solidFill>
                  <a:schemeClr val="tx1"/>
                </a:solidFill>
                <a:latin typeface="Calibri" pitchFamily="34" charset="0"/>
                <a:ea typeface="ＭＳ Ｐゴシック"/>
                <a:cs typeface="ＭＳ Ｐゴシック"/>
              </a:defRPr>
            </a:lvl4pPr>
            <a:lvl5pPr marL="2057400" indent="-228600" eaLnBrk="0" hangingPunct="0">
              <a:defRPr>
                <a:solidFill>
                  <a:schemeClr val="tx1"/>
                </a:solidFill>
                <a:latin typeface="Calibri"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9pPr>
          </a:lstStyle>
          <a:p>
            <a:pPr eaLnBrk="1" hangingPunct="1"/>
            <a:fld id="{5CC4A804-B200-4771-8EAD-65E7B12DD7BE}" type="slidenum">
              <a:rPr lang="el-GR" smtClean="0">
                <a:solidFill>
                  <a:srgbClr val="898989"/>
                </a:solidFill>
              </a:rPr>
              <a:pPr eaLnBrk="1" hangingPunct="1"/>
              <a:t>25</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μεταφέρεται με ρεύματα</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Εφαρμογή (</a:t>
            </a:r>
            <a:r>
              <a:rPr lang="en-US" sz="3200" dirty="0">
                <a:effectLst>
                  <a:outerShdw blurRad="38100" dist="38100" dir="2700000" algn="tl">
                    <a:srgbClr val="000000">
                      <a:alpha val="43137"/>
                    </a:srgbClr>
                  </a:outerShdw>
                </a:effectLst>
                <a:ea typeface="ＭＳ Ｐゴシック" charset="-128"/>
              </a:rPr>
              <a:t>5</a:t>
            </a:r>
            <a:r>
              <a:rPr lang="el-GR" sz="3200" dirty="0">
                <a:effectLst>
                  <a:outerShdw blurRad="38100" dist="38100" dir="2700000" algn="tl">
                    <a:srgbClr val="000000">
                      <a:alpha val="43137"/>
                    </a:srgbClr>
                  </a:outerShdw>
                </a:effectLst>
                <a:ea typeface="ＭＳ Ｐゴシック" charset="-128"/>
              </a:rPr>
              <a:t>)</a:t>
            </a:r>
          </a:p>
        </p:txBody>
      </p:sp>
      <p:sp>
        <p:nvSpPr>
          <p:cNvPr id="3075" name="TextBox 4"/>
          <p:cNvSpPr txBox="1">
            <a:spLocks noChangeArrowheads="1"/>
          </p:cNvSpPr>
          <p:nvPr/>
        </p:nvSpPr>
        <p:spPr bwMode="auto">
          <a:xfrm>
            <a:off x="3352800" y="1905000"/>
            <a:ext cx="5554663"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2400" dirty="0">
                <a:solidFill>
                  <a:prstClr val="black"/>
                </a:solidFill>
                <a:effectLst>
                  <a:outerShdw blurRad="38100" dist="38100" dir="2700000" algn="tl">
                    <a:srgbClr val="000000">
                      <a:alpha val="43137"/>
                    </a:srgbClr>
                  </a:outerShdw>
                </a:effectLst>
                <a:cs typeface="+mn-cs"/>
              </a:rPr>
              <a:t>α) Η σακούλα είναι κλειστή. Ερμήνευσε με επιστημονικούς όρους πώς αυτό βοηθά να παραμείνει το φαγητό περισσότερη ώρα ζεστό. </a:t>
            </a:r>
          </a:p>
          <a:p>
            <a:pPr eaLnBrk="1" hangingPunct="1">
              <a:defRPr/>
            </a:pPr>
            <a:r>
              <a:rPr lang="el-GR" sz="2400" dirty="0">
                <a:solidFill>
                  <a:prstClr val="black"/>
                </a:solidFill>
                <a:effectLst>
                  <a:outerShdw blurRad="38100" dist="38100" dir="2700000" algn="tl">
                    <a:srgbClr val="000000">
                      <a:alpha val="43137"/>
                    </a:srgbClr>
                  </a:outerShdw>
                </a:effectLst>
                <a:cs typeface="+mn-cs"/>
              </a:rPr>
              <a:t>β) Μπορείς να αιτιολογήσεις γιατί ο μπαμπάς του Αντώνη έβαλε το φαγητό στον φούρνο; </a:t>
            </a:r>
          </a:p>
          <a:p>
            <a:pPr eaLnBrk="1" hangingPunct="1">
              <a:defRPr/>
            </a:pPr>
            <a:r>
              <a:rPr lang="el-GR" sz="2400" dirty="0">
                <a:solidFill>
                  <a:prstClr val="black"/>
                </a:solidFill>
                <a:effectLst>
                  <a:outerShdw blurRad="38100" dist="38100" dir="2700000" algn="tl">
                    <a:srgbClr val="000000">
                      <a:alpha val="43137"/>
                    </a:srgbClr>
                  </a:outerShdw>
                </a:effectLst>
                <a:cs typeface="+mn-cs"/>
              </a:rPr>
              <a:t>γ) Στις δύο εικόνες φαίνεται το φαγητό να βρίσκεται μέσα σε ένα μεταλλικό ταψί, αλλά μεταξύ τους υπάρχει μία διαφορά. Ποια είναι αυτή και πώς πιστεύεις ότι βοηθά να διατηρηθεί το φαγητό για περισσότερη </a:t>
            </a:r>
            <a:r>
              <a:rPr lang="el-GR" sz="2400">
                <a:solidFill>
                  <a:prstClr val="black"/>
                </a:solidFill>
                <a:effectLst>
                  <a:outerShdw blurRad="38100" dist="38100" dir="2700000" algn="tl">
                    <a:srgbClr val="000000">
                      <a:alpha val="43137"/>
                    </a:srgbClr>
                  </a:outerShdw>
                </a:effectLst>
                <a:cs typeface="+mn-cs"/>
              </a:rPr>
              <a:t>ώρα ζεστό;</a:t>
            </a:r>
            <a:endParaRPr lang="el-GR" sz="2400" dirty="0">
              <a:solidFill>
                <a:prstClr val="black"/>
              </a:solidFill>
              <a:effectLst>
                <a:outerShdw blurRad="38100" dist="38100" dir="2700000" algn="tl">
                  <a:srgbClr val="000000">
                    <a:alpha val="43137"/>
                  </a:srgbClr>
                </a:outerShdw>
              </a:effectLst>
              <a:cs typeface="+mn-cs"/>
            </a:endParaRPr>
          </a:p>
        </p:txBody>
      </p:sp>
      <p:pic>
        <p:nvPicPr>
          <p:cNvPr id="39941"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4632" y="1905000"/>
            <a:ext cx="3169024" cy="237676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Εικόνα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4650" y="4337968"/>
            <a:ext cx="3169024" cy="237676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spd="slow">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a:cs typeface="ＭＳ Ｐゴシック"/>
              </a:defRPr>
            </a:lvl1pPr>
            <a:lvl2pPr marL="742950" indent="-285750" eaLnBrk="0" hangingPunct="0">
              <a:defRPr>
                <a:solidFill>
                  <a:schemeClr val="tx1"/>
                </a:solidFill>
                <a:latin typeface="Calibri" pitchFamily="34" charset="0"/>
                <a:ea typeface="ＭＳ Ｐゴシック"/>
                <a:cs typeface="ＭＳ Ｐゴシック"/>
              </a:defRPr>
            </a:lvl2pPr>
            <a:lvl3pPr marL="1143000" indent="-228600" eaLnBrk="0" hangingPunct="0">
              <a:defRPr>
                <a:solidFill>
                  <a:schemeClr val="tx1"/>
                </a:solidFill>
                <a:latin typeface="Calibri" pitchFamily="34" charset="0"/>
                <a:ea typeface="ＭＳ Ｐゴシック"/>
                <a:cs typeface="ＭＳ Ｐゴシック"/>
              </a:defRPr>
            </a:lvl3pPr>
            <a:lvl4pPr marL="1600200" indent="-228600" eaLnBrk="0" hangingPunct="0">
              <a:defRPr>
                <a:solidFill>
                  <a:schemeClr val="tx1"/>
                </a:solidFill>
                <a:latin typeface="Calibri" pitchFamily="34" charset="0"/>
                <a:ea typeface="ＭＳ Ｐゴシック"/>
                <a:cs typeface="ＭＳ Ｐゴシック"/>
              </a:defRPr>
            </a:lvl4pPr>
            <a:lvl5pPr marL="2057400" indent="-228600" eaLnBrk="0" hangingPunct="0">
              <a:defRPr>
                <a:solidFill>
                  <a:schemeClr val="tx1"/>
                </a:solidFill>
                <a:latin typeface="Calibri"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9pPr>
          </a:lstStyle>
          <a:p>
            <a:pPr eaLnBrk="1" hangingPunct="1"/>
            <a:fld id="{0F9447FC-4C21-4250-A2EC-9D7F98F18B71}" type="slidenum">
              <a:rPr lang="el-GR" smtClean="0">
                <a:solidFill>
                  <a:srgbClr val="898989"/>
                </a:solidFill>
              </a:rPr>
              <a:pPr eaLnBrk="1" hangingPunct="1"/>
              <a:t>26</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μεταφέρεται με ρεύματα</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Εφαρμογή (</a:t>
            </a:r>
            <a:r>
              <a:rPr lang="en-US" sz="3200" dirty="0">
                <a:effectLst>
                  <a:outerShdw blurRad="38100" dist="38100" dir="2700000" algn="tl">
                    <a:srgbClr val="000000">
                      <a:alpha val="43137"/>
                    </a:srgbClr>
                  </a:outerShdw>
                </a:effectLst>
                <a:ea typeface="ＭＳ Ｐゴシック" charset="-128"/>
              </a:rPr>
              <a:t>5</a:t>
            </a:r>
            <a:r>
              <a:rPr lang="el-GR" sz="3200" dirty="0">
                <a:effectLst>
                  <a:outerShdw blurRad="38100" dist="38100" dir="2700000" algn="tl">
                    <a:srgbClr val="000000">
                      <a:alpha val="43137"/>
                    </a:srgbClr>
                  </a:outerShdw>
                </a:effectLst>
                <a:ea typeface="ＭＳ Ｐゴシック" charset="-128"/>
              </a:rPr>
              <a:t>)</a:t>
            </a:r>
          </a:p>
        </p:txBody>
      </p:sp>
      <p:sp>
        <p:nvSpPr>
          <p:cNvPr id="3075" name="TextBox 4"/>
          <p:cNvSpPr txBox="1">
            <a:spLocks noChangeArrowheads="1"/>
          </p:cNvSpPr>
          <p:nvPr/>
        </p:nvSpPr>
        <p:spPr bwMode="auto">
          <a:xfrm>
            <a:off x="228600" y="2209800"/>
            <a:ext cx="867886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2400" dirty="0">
                <a:solidFill>
                  <a:srgbClr val="FF0000"/>
                </a:solidFill>
                <a:effectLst>
                  <a:outerShdw blurRad="38100" dist="38100" dir="2700000" algn="tl">
                    <a:srgbClr val="000000">
                      <a:alpha val="43137"/>
                    </a:srgbClr>
                  </a:outerShdw>
                </a:effectLst>
                <a:latin typeface="Comic Sans MS" pitchFamily="66" charset="0"/>
              </a:rPr>
              <a:t>α) Η κλειστή σακούλα εμποδίζει τον εγκλωβισμένο αέρα που πλέον έχει ζεσταθεί από το φαγητό να διαφύγει μέσα στον φούρνο και να μεταφέρει θερμότητα μέσω ρευμάτων. </a:t>
            </a:r>
          </a:p>
          <a:p>
            <a:pPr eaLnBrk="1" hangingPunct="1">
              <a:defRPr/>
            </a:pPr>
            <a:endParaRPr lang="el-GR" sz="2400" dirty="0">
              <a:solidFill>
                <a:srgbClr val="FF0000"/>
              </a:solidFill>
              <a:effectLst>
                <a:outerShdw blurRad="38100" dist="38100" dir="2700000" algn="tl">
                  <a:srgbClr val="000000">
                    <a:alpha val="43137"/>
                  </a:srgbClr>
                </a:outerShdw>
              </a:effectLst>
              <a:latin typeface="Comic Sans MS" pitchFamily="66" charset="0"/>
            </a:endParaRPr>
          </a:p>
          <a:p>
            <a:pPr eaLnBrk="1" hangingPunct="1">
              <a:defRPr/>
            </a:pPr>
            <a:r>
              <a:rPr lang="el-GR" sz="2400" dirty="0">
                <a:solidFill>
                  <a:srgbClr val="FF0000"/>
                </a:solidFill>
                <a:effectLst>
                  <a:outerShdw blurRad="38100" dist="38100" dir="2700000" algn="tl">
                    <a:srgbClr val="000000">
                      <a:alpha val="43137"/>
                    </a:srgbClr>
                  </a:outerShdw>
                </a:effectLst>
                <a:latin typeface="Comic Sans MS" pitchFamily="66" charset="0"/>
              </a:rPr>
              <a:t>β) Για να μην κρυώσει. Ο φούρνος περιέχει ακίνητο αέρα άρα είναι καλά μονωμένος και βοηθά να διατηρηθεί το φαγητό ζεστό.</a:t>
            </a:r>
          </a:p>
          <a:p>
            <a:pPr eaLnBrk="1" hangingPunct="1">
              <a:defRPr/>
            </a:pPr>
            <a:endParaRPr lang="el-GR" sz="2400" dirty="0">
              <a:solidFill>
                <a:srgbClr val="FF0000"/>
              </a:solidFill>
              <a:effectLst>
                <a:outerShdw blurRad="38100" dist="38100" dir="2700000" algn="tl">
                  <a:srgbClr val="000000">
                    <a:alpha val="43137"/>
                  </a:srgbClr>
                </a:outerShdw>
              </a:effectLst>
              <a:latin typeface="Comic Sans MS" pitchFamily="66" charset="0"/>
            </a:endParaRPr>
          </a:p>
          <a:p>
            <a:pPr eaLnBrk="1" hangingPunct="1">
              <a:defRPr/>
            </a:pPr>
            <a:r>
              <a:rPr lang="el-GR" sz="2400" dirty="0">
                <a:solidFill>
                  <a:srgbClr val="FF0000"/>
                </a:solidFill>
                <a:effectLst>
                  <a:outerShdw blurRad="38100" dist="38100" dir="2700000" algn="tl">
                    <a:srgbClr val="000000">
                      <a:alpha val="43137"/>
                    </a:srgbClr>
                  </a:outerShdw>
                </a:effectLst>
                <a:latin typeface="Comic Sans MS" pitchFamily="66" charset="0"/>
              </a:rPr>
              <a:t>γ) Η διαφορά είναι ότι στη δεύτερη εικόνα υπάρχει και ένα κομμάτι χαρτί. Το χαρτί είναι μονωτικό υλικό και βοηθά να μην μεταδίδονται μεγάλα ποσά θερμότητας από το ζεστό φαγητό προς το κρύο μεταλλικό ταψί.</a:t>
            </a:r>
          </a:p>
        </p:txBody>
      </p:sp>
      <p:pic>
        <p:nvPicPr>
          <p:cNvPr id="40965"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a:cs typeface="ＭＳ Ｐゴシック"/>
              </a:defRPr>
            </a:lvl1pPr>
            <a:lvl2pPr marL="742950" indent="-285750" eaLnBrk="0" hangingPunct="0">
              <a:defRPr>
                <a:solidFill>
                  <a:schemeClr val="tx1"/>
                </a:solidFill>
                <a:latin typeface="Calibri" pitchFamily="34" charset="0"/>
                <a:ea typeface="ＭＳ Ｐゴシック"/>
                <a:cs typeface="ＭＳ Ｐゴシック"/>
              </a:defRPr>
            </a:lvl2pPr>
            <a:lvl3pPr marL="1143000" indent="-228600" eaLnBrk="0" hangingPunct="0">
              <a:defRPr>
                <a:solidFill>
                  <a:schemeClr val="tx1"/>
                </a:solidFill>
                <a:latin typeface="Calibri" pitchFamily="34" charset="0"/>
                <a:ea typeface="ＭＳ Ｐゴシック"/>
                <a:cs typeface="ＭＳ Ｐゴシック"/>
              </a:defRPr>
            </a:lvl3pPr>
            <a:lvl4pPr marL="1600200" indent="-228600" eaLnBrk="0" hangingPunct="0">
              <a:defRPr>
                <a:solidFill>
                  <a:schemeClr val="tx1"/>
                </a:solidFill>
                <a:latin typeface="Calibri" pitchFamily="34" charset="0"/>
                <a:ea typeface="ＭＳ Ｐゴシック"/>
                <a:cs typeface="ＭＳ Ｐゴシック"/>
              </a:defRPr>
            </a:lvl4pPr>
            <a:lvl5pPr marL="2057400" indent="-228600" eaLnBrk="0" hangingPunct="0">
              <a:defRPr>
                <a:solidFill>
                  <a:schemeClr val="tx1"/>
                </a:solidFill>
                <a:latin typeface="Calibri"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9pPr>
          </a:lstStyle>
          <a:p>
            <a:pPr eaLnBrk="1" hangingPunct="1"/>
            <a:fld id="{1567D396-89E5-4C22-8B86-6BB16BBB2063}" type="slidenum">
              <a:rPr lang="el-GR" smtClean="0">
                <a:solidFill>
                  <a:srgbClr val="898989"/>
                </a:solidFill>
              </a:rPr>
              <a:pPr eaLnBrk="1" hangingPunct="1"/>
              <a:t>27</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μεταφέρεται με ρεύματα</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Εφαρμογή (6)</a:t>
            </a:r>
          </a:p>
        </p:txBody>
      </p:sp>
      <p:sp>
        <p:nvSpPr>
          <p:cNvPr id="3075" name="TextBox 4"/>
          <p:cNvSpPr txBox="1">
            <a:spLocks noChangeArrowheads="1"/>
          </p:cNvSpPr>
          <p:nvPr/>
        </p:nvSpPr>
        <p:spPr bwMode="auto">
          <a:xfrm>
            <a:off x="3343275" y="2438400"/>
            <a:ext cx="5554663"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2400" dirty="0">
                <a:solidFill>
                  <a:prstClr val="black"/>
                </a:solidFill>
                <a:effectLst>
                  <a:outerShdw blurRad="38100" dist="38100" dir="2700000" algn="tl">
                    <a:srgbClr val="000000">
                      <a:alpha val="43137"/>
                    </a:srgbClr>
                  </a:outerShdw>
                </a:effectLst>
                <a:cs typeface="+mn-cs"/>
              </a:rPr>
              <a:t>Όταν ψήνουμε φαγητό στον φούρνο τον ανοίγουμε για να προσθέσουμε νερό ή να ελέγξουμε ένα έχει «γίνει» το φαγητό. Τότε αισθανόμαστε τη θερμότητα στο πρόσωπό μας, Με ποιον μηχανισμό φτάνει η θερμότητα στο πρόσωπό μας; Εάν ανοίγουμε συχνά την πόρτα του φούρνου, πιστεύεις αυτό θα έχει επίπτωση στο λογαριασμό της ΔΕΗ; Αιτιολόγησε τις απαντήσεις σου. </a:t>
            </a:r>
          </a:p>
        </p:txBody>
      </p:sp>
      <p:pic>
        <p:nvPicPr>
          <p:cNvPr id="41989"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Εικόνα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5564" y="2743200"/>
            <a:ext cx="2512291" cy="2376768"/>
          </a:xfrm>
          <a:prstGeom prst="ellipse">
            <a:avLst/>
          </a:prstGeom>
          <a:ln>
            <a:noFill/>
          </a:ln>
          <a:effectLst>
            <a:softEdge rad="112500"/>
          </a:effectLst>
        </p:spPr>
      </p:pic>
    </p:spTree>
  </p:cSld>
  <p:clrMapOvr>
    <a:masterClrMapping/>
  </p:clrMapOvr>
  <p:transition spd="slow">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a:cs typeface="ＭＳ Ｐゴシック"/>
              </a:defRPr>
            </a:lvl1pPr>
            <a:lvl2pPr marL="742950" indent="-285750" eaLnBrk="0" hangingPunct="0">
              <a:defRPr>
                <a:solidFill>
                  <a:schemeClr val="tx1"/>
                </a:solidFill>
                <a:latin typeface="Calibri" pitchFamily="34" charset="0"/>
                <a:ea typeface="ＭＳ Ｐゴシック"/>
                <a:cs typeface="ＭＳ Ｐゴシック"/>
              </a:defRPr>
            </a:lvl2pPr>
            <a:lvl3pPr marL="1143000" indent="-228600" eaLnBrk="0" hangingPunct="0">
              <a:defRPr>
                <a:solidFill>
                  <a:schemeClr val="tx1"/>
                </a:solidFill>
                <a:latin typeface="Calibri" pitchFamily="34" charset="0"/>
                <a:ea typeface="ＭＳ Ｐゴシック"/>
                <a:cs typeface="ＭＳ Ｐゴシック"/>
              </a:defRPr>
            </a:lvl3pPr>
            <a:lvl4pPr marL="1600200" indent="-228600" eaLnBrk="0" hangingPunct="0">
              <a:defRPr>
                <a:solidFill>
                  <a:schemeClr val="tx1"/>
                </a:solidFill>
                <a:latin typeface="Calibri" pitchFamily="34" charset="0"/>
                <a:ea typeface="ＭＳ Ｐゴシック"/>
                <a:cs typeface="ＭＳ Ｐゴシック"/>
              </a:defRPr>
            </a:lvl4pPr>
            <a:lvl5pPr marL="2057400" indent="-228600" eaLnBrk="0" hangingPunct="0">
              <a:defRPr>
                <a:solidFill>
                  <a:schemeClr val="tx1"/>
                </a:solidFill>
                <a:latin typeface="Calibri"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9pPr>
          </a:lstStyle>
          <a:p>
            <a:pPr eaLnBrk="1" hangingPunct="1"/>
            <a:fld id="{528D95AA-0D80-4518-91F4-CC8B6E9729F5}" type="slidenum">
              <a:rPr lang="el-GR" smtClean="0">
                <a:solidFill>
                  <a:srgbClr val="898989"/>
                </a:solidFill>
              </a:rPr>
              <a:pPr eaLnBrk="1" hangingPunct="1"/>
              <a:t>28</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μεταφέρεται με ρεύματα</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Εφαρμογή (6)</a:t>
            </a:r>
          </a:p>
        </p:txBody>
      </p:sp>
      <p:sp>
        <p:nvSpPr>
          <p:cNvPr id="3075" name="TextBox 4"/>
          <p:cNvSpPr txBox="1">
            <a:spLocks noChangeArrowheads="1"/>
          </p:cNvSpPr>
          <p:nvPr/>
        </p:nvSpPr>
        <p:spPr bwMode="auto">
          <a:xfrm>
            <a:off x="3124200" y="2438400"/>
            <a:ext cx="5773738"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2800" dirty="0">
                <a:solidFill>
                  <a:srgbClr val="FF0000"/>
                </a:solidFill>
                <a:effectLst>
                  <a:outerShdw blurRad="38100" dist="38100" dir="2700000" algn="tl">
                    <a:srgbClr val="000000">
                      <a:alpha val="43137"/>
                    </a:srgbClr>
                  </a:outerShdw>
                </a:effectLst>
                <a:latin typeface="Comic Sans MS" pitchFamily="66" charset="0"/>
              </a:rPr>
              <a:t>Η θερμότητα μεταφέρεται με ρεύματα από τον ζεστό φούρνο προς το πιο κρύο περιβάλλον, οπότε φτάνει και στο πρόσωπό μας. Αφού μεταφέρεται ενέργεια, ο φούρνος αναγκάζεται να λειτουργήσει επιπλέον για να την αναπληρώσει, οπότε αυτό επιβαρύνει τους λογαριασμούς της ΔΕΗ. </a:t>
            </a:r>
          </a:p>
        </p:txBody>
      </p:sp>
      <p:pic>
        <p:nvPicPr>
          <p:cNvPr id="43013"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Εικόνα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5564" y="2743200"/>
            <a:ext cx="2512291" cy="2376768"/>
          </a:xfrm>
          <a:prstGeom prst="ellipse">
            <a:avLst/>
          </a:prstGeom>
          <a:ln>
            <a:noFill/>
          </a:ln>
          <a:effectLst>
            <a:softEdge rad="112500"/>
          </a:effectLst>
        </p:spPr>
      </p:pic>
    </p:spTree>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a:cs typeface="ＭＳ Ｐゴシック"/>
              </a:defRPr>
            </a:lvl1pPr>
            <a:lvl2pPr marL="742950" indent="-285750" eaLnBrk="0" hangingPunct="0">
              <a:defRPr>
                <a:solidFill>
                  <a:schemeClr val="tx1"/>
                </a:solidFill>
                <a:latin typeface="Calibri" pitchFamily="34" charset="0"/>
                <a:ea typeface="ＭＳ Ｐゴシック"/>
                <a:cs typeface="ＭＳ Ｐゴシック"/>
              </a:defRPr>
            </a:lvl2pPr>
            <a:lvl3pPr marL="1143000" indent="-228600" eaLnBrk="0" hangingPunct="0">
              <a:defRPr>
                <a:solidFill>
                  <a:schemeClr val="tx1"/>
                </a:solidFill>
                <a:latin typeface="Calibri" pitchFamily="34" charset="0"/>
                <a:ea typeface="ＭＳ Ｐゴシック"/>
                <a:cs typeface="ＭＳ Ｐゴシック"/>
              </a:defRPr>
            </a:lvl3pPr>
            <a:lvl4pPr marL="1600200" indent="-228600" eaLnBrk="0" hangingPunct="0">
              <a:defRPr>
                <a:solidFill>
                  <a:schemeClr val="tx1"/>
                </a:solidFill>
                <a:latin typeface="Calibri" pitchFamily="34" charset="0"/>
                <a:ea typeface="ＭＳ Ｐゴシック"/>
                <a:cs typeface="ＭＳ Ｐゴシック"/>
              </a:defRPr>
            </a:lvl4pPr>
            <a:lvl5pPr marL="2057400" indent="-228600" eaLnBrk="0" hangingPunct="0">
              <a:defRPr>
                <a:solidFill>
                  <a:schemeClr val="tx1"/>
                </a:solidFill>
                <a:latin typeface="Calibri"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9pPr>
          </a:lstStyle>
          <a:p>
            <a:pPr eaLnBrk="1" hangingPunct="1"/>
            <a:fld id="{46BF88C6-05AA-4099-B1D9-F1A4E973B0BB}" type="slidenum">
              <a:rPr lang="el-GR" smtClean="0">
                <a:solidFill>
                  <a:srgbClr val="898989"/>
                </a:solidFill>
              </a:rPr>
              <a:pPr eaLnBrk="1" hangingPunct="1"/>
              <a:t>3</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μεταφέρεται με ρεύματα</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Έναυσμα (1)</a:t>
            </a:r>
          </a:p>
        </p:txBody>
      </p:sp>
      <p:sp>
        <p:nvSpPr>
          <p:cNvPr id="3075" name="TextBox 4"/>
          <p:cNvSpPr txBox="1">
            <a:spLocks noChangeArrowheads="1"/>
          </p:cNvSpPr>
          <p:nvPr/>
        </p:nvSpPr>
        <p:spPr bwMode="auto">
          <a:xfrm>
            <a:off x="3886200" y="2609850"/>
            <a:ext cx="5257800"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3200" dirty="0">
                <a:effectLst>
                  <a:outerShdw blurRad="38100" dist="38100" dir="2700000" algn="tl">
                    <a:srgbClr val="000000">
                      <a:alpha val="43137"/>
                    </a:srgbClr>
                  </a:outerShdw>
                </a:effectLst>
                <a:cs typeface="+mn-cs"/>
              </a:rPr>
              <a:t>Το νερό όμως και ο αέρας δεν είναι καλοί αγωγοί της θερμότητας, αφού είναι υγρό και αέριο αντίστοιχα. </a:t>
            </a:r>
          </a:p>
          <a:p>
            <a:pPr eaLnBrk="1" hangingPunct="1">
              <a:defRPr/>
            </a:pPr>
            <a:endParaRPr lang="el-GR" sz="3200" dirty="0">
              <a:effectLst>
                <a:outerShdw blurRad="38100" dist="38100" dir="2700000" algn="tl">
                  <a:srgbClr val="000000">
                    <a:alpha val="43137"/>
                  </a:srgbClr>
                </a:outerShdw>
              </a:effectLst>
              <a:cs typeface="+mn-cs"/>
            </a:endParaRPr>
          </a:p>
          <a:p>
            <a:pPr eaLnBrk="1" hangingPunct="1">
              <a:defRPr/>
            </a:pPr>
            <a:r>
              <a:rPr lang="el-GR" sz="3200" dirty="0">
                <a:effectLst>
                  <a:outerShdw blurRad="38100" dist="38100" dir="2700000" algn="tl">
                    <a:srgbClr val="000000">
                      <a:alpha val="43137"/>
                    </a:srgbClr>
                  </a:outerShdw>
                </a:effectLst>
                <a:cs typeface="+mn-cs"/>
              </a:rPr>
              <a:t>Άρα πώς έγινε η μεταφορά της θερμότητας;</a:t>
            </a:r>
            <a:endParaRPr lang="en-US" sz="3200" dirty="0">
              <a:effectLst>
                <a:outerShdw blurRad="38100" dist="38100" dir="2700000" algn="tl">
                  <a:srgbClr val="000000">
                    <a:alpha val="43137"/>
                  </a:srgbClr>
                </a:outerShdw>
              </a:effectLst>
              <a:cs typeface="+mn-cs"/>
            </a:endParaRPr>
          </a:p>
        </p:txBody>
      </p:sp>
      <p:pic>
        <p:nvPicPr>
          <p:cNvPr id="17413"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362200"/>
            <a:ext cx="3562280" cy="37581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a:cs typeface="ＭＳ Ｐゴシック"/>
              </a:defRPr>
            </a:lvl1pPr>
            <a:lvl2pPr marL="742950" indent="-285750" eaLnBrk="0" hangingPunct="0">
              <a:defRPr>
                <a:solidFill>
                  <a:schemeClr val="tx1"/>
                </a:solidFill>
                <a:latin typeface="Calibri" pitchFamily="34" charset="0"/>
                <a:ea typeface="ＭＳ Ｐゴシック"/>
                <a:cs typeface="ＭＳ Ｐゴシック"/>
              </a:defRPr>
            </a:lvl2pPr>
            <a:lvl3pPr marL="1143000" indent="-228600" eaLnBrk="0" hangingPunct="0">
              <a:defRPr>
                <a:solidFill>
                  <a:schemeClr val="tx1"/>
                </a:solidFill>
                <a:latin typeface="Calibri" pitchFamily="34" charset="0"/>
                <a:ea typeface="ＭＳ Ｐゴシック"/>
                <a:cs typeface="ＭＳ Ｐゴシック"/>
              </a:defRPr>
            </a:lvl3pPr>
            <a:lvl4pPr marL="1600200" indent="-228600" eaLnBrk="0" hangingPunct="0">
              <a:defRPr>
                <a:solidFill>
                  <a:schemeClr val="tx1"/>
                </a:solidFill>
                <a:latin typeface="Calibri" pitchFamily="34" charset="0"/>
                <a:ea typeface="ＭＳ Ｐゴシック"/>
                <a:cs typeface="ＭＳ Ｐゴシック"/>
              </a:defRPr>
            </a:lvl4pPr>
            <a:lvl5pPr marL="2057400" indent="-228600" eaLnBrk="0" hangingPunct="0">
              <a:defRPr>
                <a:solidFill>
                  <a:schemeClr val="tx1"/>
                </a:solidFill>
                <a:latin typeface="Calibri"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9pPr>
          </a:lstStyle>
          <a:p>
            <a:pPr eaLnBrk="1" hangingPunct="1"/>
            <a:fld id="{FE524549-207D-4E64-91CD-638BF8722188}" type="slidenum">
              <a:rPr lang="el-GR" smtClean="0">
                <a:solidFill>
                  <a:srgbClr val="898989"/>
                </a:solidFill>
              </a:rPr>
              <a:pPr eaLnBrk="1" hangingPunct="1"/>
              <a:t>4</a:t>
            </a:fld>
            <a:endParaRPr lang="el-GR">
              <a:solidFill>
                <a:srgbClr val="898989"/>
              </a:solidFill>
            </a:endParaRPr>
          </a:p>
        </p:txBody>
      </p:sp>
      <p:sp>
        <p:nvSpPr>
          <p:cNvPr id="3075" name="TextBox 4"/>
          <p:cNvSpPr txBox="1">
            <a:spLocks noChangeArrowheads="1"/>
          </p:cNvSpPr>
          <p:nvPr/>
        </p:nvSpPr>
        <p:spPr bwMode="auto">
          <a:xfrm>
            <a:off x="3886200" y="1981200"/>
            <a:ext cx="52578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3200" dirty="0">
                <a:effectLst>
                  <a:outerShdw blurRad="38100" dist="38100" dir="2700000" algn="tl">
                    <a:srgbClr val="000000">
                      <a:alpha val="43137"/>
                    </a:srgbClr>
                  </a:outerShdw>
                </a:effectLst>
                <a:cs typeface="+mn-cs"/>
              </a:rPr>
              <a:t>Σε ένα δοχείο ζέσης ρίχνουμε νερό και κατόπιν ρίχνουμε λίγο χαρτοπόλεμο. Τοποθετούμε το δοχείο ζέσης στο καμινέτο και το ανάβουμε. </a:t>
            </a:r>
            <a:endParaRPr lang="en-US" sz="3200" dirty="0">
              <a:effectLst>
                <a:outerShdw blurRad="38100" dist="38100" dir="2700000" algn="tl">
                  <a:srgbClr val="000000">
                    <a:alpha val="43137"/>
                  </a:srgbClr>
                </a:outerShdw>
              </a:effectLst>
              <a:cs typeface="+mn-cs"/>
            </a:endParaRPr>
          </a:p>
          <a:p>
            <a:pPr eaLnBrk="1" hangingPunct="1">
              <a:defRPr/>
            </a:pPr>
            <a:r>
              <a:rPr lang="el-GR" sz="3200" dirty="0">
                <a:effectLst>
                  <a:outerShdw blurRad="38100" dist="38100" dir="2700000" algn="tl">
                    <a:srgbClr val="000000">
                      <a:alpha val="43137"/>
                    </a:srgbClr>
                  </a:outerShdw>
                </a:effectLst>
                <a:cs typeface="+mn-cs"/>
              </a:rPr>
              <a:t>Περιγράψτε την κίνηση του χαρτοπόλεμου. Ποια είναι η αιτία;</a:t>
            </a:r>
            <a:endParaRPr lang="en-US" sz="3200" dirty="0">
              <a:effectLst>
                <a:outerShdw blurRad="38100" dist="38100" dir="2700000" algn="tl">
                  <a:srgbClr val="000000">
                    <a:alpha val="43137"/>
                  </a:srgbClr>
                </a:outerShdw>
              </a:effectLst>
              <a:cs typeface="+mn-cs"/>
            </a:endParaRPr>
          </a:p>
        </p:txBody>
      </p:sp>
      <p:pic>
        <p:nvPicPr>
          <p:cNvPr id="18436"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Τίτλος 1"/>
          <p:cNvSpPr txBox="1">
            <a:spLocks/>
          </p:cNvSpPr>
          <p:nvPr/>
        </p:nvSpPr>
        <p:spPr bwMode="auto">
          <a:xfrm>
            <a:off x="609600" y="4905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μεταφέρεται με ρεύματα</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Έναυσμα (</a:t>
            </a:r>
            <a:r>
              <a:rPr lang="en-US" sz="3200">
                <a:effectLst>
                  <a:outerShdw blurRad="38100" dist="38100" dir="2700000" algn="tl">
                    <a:srgbClr val="000000">
                      <a:alpha val="43137"/>
                    </a:srgbClr>
                  </a:outerShdw>
                </a:effectLst>
                <a:ea typeface="ＭＳ Ｐゴシック" charset="-128"/>
              </a:rPr>
              <a:t>2</a:t>
            </a:r>
            <a:r>
              <a:rPr lang="el-GR" sz="3200">
                <a:effectLst>
                  <a:outerShdw blurRad="38100" dist="38100" dir="2700000" algn="tl">
                    <a:srgbClr val="000000">
                      <a:alpha val="43137"/>
                    </a:srgbClr>
                  </a:outerShdw>
                </a:effectLst>
                <a:ea typeface="ＭＳ Ｐゴシック" charset="-128"/>
              </a:rPr>
              <a:t>)</a:t>
            </a:r>
            <a:endParaRPr lang="el-GR" sz="3200" dirty="0">
              <a:effectLst>
                <a:outerShdw blurRad="38100" dist="38100" dir="2700000" algn="tl">
                  <a:srgbClr val="000000">
                    <a:alpha val="43137"/>
                  </a:srgbClr>
                </a:outerShdw>
              </a:effectLst>
              <a:ea typeface="ＭＳ Ｐゴシック" charset="-128"/>
            </a:endParaRPr>
          </a:p>
        </p:txBody>
      </p:sp>
      <p:pic>
        <p:nvPicPr>
          <p:cNvPr id="5" name="My Movi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rot="5400000">
            <a:off x="-587375" y="2909887"/>
            <a:ext cx="4756150" cy="2667000"/>
          </a:xfrm>
          <a:prstGeom prst="rect">
            <a:avLst/>
          </a:prstGeom>
          <a:ln>
            <a:solidFill>
              <a:schemeClr val="bg1"/>
            </a:solidFill>
          </a:ln>
          <a:effectLst>
            <a:outerShdw blurRad="63500" sx="102000" sy="102000" algn="ctr" rotWithShape="0">
              <a:prstClr val="black">
                <a:alpha val="40000"/>
              </a:prstClr>
            </a:outerShdw>
          </a:effectLst>
        </p:spPr>
      </p:pic>
    </p:spTree>
  </p:cSld>
  <p:clrMapOvr>
    <a:masterClrMapping/>
  </p:clrMapOvr>
  <p:transition spd="slow">
    <p:pull/>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a:cs typeface="ＭＳ Ｐゴシック"/>
              </a:defRPr>
            </a:lvl1pPr>
            <a:lvl2pPr marL="742950" indent="-285750" eaLnBrk="0" hangingPunct="0">
              <a:defRPr>
                <a:solidFill>
                  <a:schemeClr val="tx1"/>
                </a:solidFill>
                <a:latin typeface="Calibri" pitchFamily="34" charset="0"/>
                <a:ea typeface="ＭＳ Ｐゴシック"/>
                <a:cs typeface="ＭＳ Ｐゴシック"/>
              </a:defRPr>
            </a:lvl2pPr>
            <a:lvl3pPr marL="1143000" indent="-228600" eaLnBrk="0" hangingPunct="0">
              <a:defRPr>
                <a:solidFill>
                  <a:schemeClr val="tx1"/>
                </a:solidFill>
                <a:latin typeface="Calibri" pitchFamily="34" charset="0"/>
                <a:ea typeface="ＭＳ Ｐゴシック"/>
                <a:cs typeface="ＭＳ Ｐゴシック"/>
              </a:defRPr>
            </a:lvl3pPr>
            <a:lvl4pPr marL="1600200" indent="-228600" eaLnBrk="0" hangingPunct="0">
              <a:defRPr>
                <a:solidFill>
                  <a:schemeClr val="tx1"/>
                </a:solidFill>
                <a:latin typeface="Calibri" pitchFamily="34" charset="0"/>
                <a:ea typeface="ＭＳ Ｐゴシック"/>
                <a:cs typeface="ＭＳ Ｐゴシック"/>
              </a:defRPr>
            </a:lvl4pPr>
            <a:lvl5pPr marL="2057400" indent="-228600" eaLnBrk="0" hangingPunct="0">
              <a:defRPr>
                <a:solidFill>
                  <a:schemeClr val="tx1"/>
                </a:solidFill>
                <a:latin typeface="Calibri"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9pPr>
          </a:lstStyle>
          <a:p>
            <a:pPr eaLnBrk="1" hangingPunct="1"/>
            <a:fld id="{1B8F8380-0AB3-4609-A8AD-75C1BA1AA6B8}" type="slidenum">
              <a:rPr lang="el-GR" smtClean="0">
                <a:solidFill>
                  <a:srgbClr val="898989"/>
                </a:solidFill>
              </a:rPr>
              <a:pPr eaLnBrk="1" hangingPunct="1"/>
              <a:t>5</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μεταφέρεται με ρεύματα</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Πειραματισμός (1)</a:t>
            </a:r>
          </a:p>
        </p:txBody>
      </p:sp>
      <p:sp>
        <p:nvSpPr>
          <p:cNvPr id="3075" name="TextBox 4"/>
          <p:cNvSpPr txBox="1">
            <a:spLocks noChangeArrowheads="1"/>
          </p:cNvSpPr>
          <p:nvPr/>
        </p:nvSpPr>
        <p:spPr bwMode="auto">
          <a:xfrm>
            <a:off x="3651250" y="2206625"/>
            <a:ext cx="5268913"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2800" dirty="0">
                <a:effectLst>
                  <a:outerShdw blurRad="38100" dist="38100" dir="2700000" algn="tl">
                    <a:srgbClr val="000000">
                      <a:alpha val="43137"/>
                    </a:srgbClr>
                  </a:outerShdw>
                </a:effectLst>
                <a:cs typeface="+mn-cs"/>
              </a:rPr>
              <a:t>Βάλε λίγο νερό σε δύο μπαλόνια. Δέσε τα μπαλόνια προσπαθώντας να μη μείνει αέρας μέσα τους. </a:t>
            </a:r>
          </a:p>
          <a:p>
            <a:pPr eaLnBrk="1" hangingPunct="1">
              <a:defRPr/>
            </a:pPr>
            <a:r>
              <a:rPr lang="el-GR" sz="2800" dirty="0">
                <a:effectLst>
                  <a:outerShdw blurRad="38100" dist="38100" dir="2700000" algn="tl">
                    <a:srgbClr val="000000">
                      <a:alpha val="43137"/>
                    </a:srgbClr>
                  </a:outerShdw>
                </a:effectLst>
                <a:cs typeface="+mn-cs"/>
              </a:rPr>
              <a:t>Βάλε το ένα μπαλόνι σε παγωμένο και το άλλο σε ζεστό νερό. </a:t>
            </a:r>
          </a:p>
          <a:p>
            <a:pPr eaLnBrk="1" hangingPunct="1">
              <a:defRPr/>
            </a:pPr>
            <a:r>
              <a:rPr lang="el-GR" sz="2800" dirty="0">
                <a:effectLst>
                  <a:outerShdw blurRad="38100" dist="38100" dir="2700000" algn="tl">
                    <a:srgbClr val="000000">
                      <a:alpha val="43137"/>
                    </a:srgbClr>
                  </a:outerShdw>
                </a:effectLst>
                <a:cs typeface="+mn-cs"/>
              </a:rPr>
              <a:t>Μετά από πέντε λεπτά ρίξε τα μπαλόνια στον κουβά, τον οποίο έχεις γεμίσει με νερό από τη βρύση.</a:t>
            </a:r>
            <a:endParaRPr lang="en-US" sz="2800" dirty="0">
              <a:effectLst>
                <a:outerShdw blurRad="38100" dist="38100" dir="2700000" algn="tl">
                  <a:srgbClr val="000000">
                    <a:alpha val="43137"/>
                  </a:srgbClr>
                </a:outerShdw>
              </a:effectLst>
              <a:cs typeface="+mn-cs"/>
            </a:endParaRPr>
          </a:p>
        </p:txBody>
      </p:sp>
      <p:pic>
        <p:nvPicPr>
          <p:cNvPr id="19461"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rot="5400000">
            <a:off x="-293700" y="2884501"/>
            <a:ext cx="4092599" cy="2895599"/>
          </a:xfrm>
          <a:prstGeom prst="rect">
            <a:avLst/>
          </a:prstGeom>
          <a:ln>
            <a:noFill/>
          </a:ln>
          <a:effectLst>
            <a:softEdge rad="112500"/>
          </a:effectLst>
        </p:spPr>
      </p:pic>
    </p:spTree>
  </p:cSld>
  <p:clrMapOvr>
    <a:masterClrMapping/>
  </p:clrMapOvr>
  <p:transition spd="slow">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a:cs typeface="ＭＳ Ｐゴシック"/>
              </a:defRPr>
            </a:lvl1pPr>
            <a:lvl2pPr marL="742950" indent="-285750" eaLnBrk="0" hangingPunct="0">
              <a:defRPr>
                <a:solidFill>
                  <a:schemeClr val="tx1"/>
                </a:solidFill>
                <a:latin typeface="Calibri" pitchFamily="34" charset="0"/>
                <a:ea typeface="ＭＳ Ｐゴシック"/>
                <a:cs typeface="ＭＳ Ｐゴシック"/>
              </a:defRPr>
            </a:lvl2pPr>
            <a:lvl3pPr marL="1143000" indent="-228600" eaLnBrk="0" hangingPunct="0">
              <a:defRPr>
                <a:solidFill>
                  <a:schemeClr val="tx1"/>
                </a:solidFill>
                <a:latin typeface="Calibri" pitchFamily="34" charset="0"/>
                <a:ea typeface="ＭＳ Ｐゴシック"/>
                <a:cs typeface="ＭＳ Ｐゴシック"/>
              </a:defRPr>
            </a:lvl3pPr>
            <a:lvl4pPr marL="1600200" indent="-228600" eaLnBrk="0" hangingPunct="0">
              <a:defRPr>
                <a:solidFill>
                  <a:schemeClr val="tx1"/>
                </a:solidFill>
                <a:latin typeface="Calibri" pitchFamily="34" charset="0"/>
                <a:ea typeface="ＭＳ Ｐゴシック"/>
                <a:cs typeface="ＭＳ Ｐゴシック"/>
              </a:defRPr>
            </a:lvl4pPr>
            <a:lvl5pPr marL="2057400" indent="-228600" eaLnBrk="0" hangingPunct="0">
              <a:defRPr>
                <a:solidFill>
                  <a:schemeClr val="tx1"/>
                </a:solidFill>
                <a:latin typeface="Calibri"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9pPr>
          </a:lstStyle>
          <a:p>
            <a:pPr eaLnBrk="1" hangingPunct="1"/>
            <a:fld id="{CBAACAF4-5B3A-4037-A84E-9B0CF0373118}" type="slidenum">
              <a:rPr lang="el-GR" smtClean="0">
                <a:solidFill>
                  <a:srgbClr val="898989"/>
                </a:solidFill>
              </a:rPr>
              <a:pPr eaLnBrk="1" hangingPunct="1"/>
              <a:t>6</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μεταφέρεται με ρεύματα</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Πειραματισμός (1)</a:t>
            </a:r>
          </a:p>
        </p:txBody>
      </p:sp>
      <p:sp>
        <p:nvSpPr>
          <p:cNvPr id="3075" name="TextBox 4"/>
          <p:cNvSpPr txBox="1">
            <a:spLocks noChangeArrowheads="1"/>
          </p:cNvSpPr>
          <p:nvPr/>
        </p:nvSpPr>
        <p:spPr bwMode="auto">
          <a:xfrm>
            <a:off x="4953000" y="3430588"/>
            <a:ext cx="3276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3200" dirty="0">
                <a:effectLst>
                  <a:outerShdw blurRad="38100" dist="38100" dir="2700000" algn="tl">
                    <a:srgbClr val="000000">
                      <a:alpha val="43137"/>
                    </a:srgbClr>
                  </a:outerShdw>
                </a:effectLst>
                <a:cs typeface="+mn-cs"/>
              </a:rPr>
              <a:t>Τι παρατηρείς;</a:t>
            </a:r>
            <a:endParaRPr lang="en-US" sz="3200" dirty="0">
              <a:effectLst>
                <a:outerShdw blurRad="38100" dist="38100" dir="2700000" algn="tl">
                  <a:srgbClr val="000000">
                    <a:alpha val="43137"/>
                  </a:srgbClr>
                </a:outerShdw>
              </a:effectLst>
              <a:cs typeface="+mn-cs"/>
            </a:endParaRPr>
          </a:p>
        </p:txBody>
      </p:sp>
      <p:pic>
        <p:nvPicPr>
          <p:cNvPr id="20485"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Μπαλόνια.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rot="5400000">
            <a:off x="-348601" y="2863201"/>
            <a:ext cx="4709824" cy="2641023"/>
          </a:xfrm>
          <a:prstGeom prst="rect">
            <a:avLst/>
          </a:prstGeom>
        </p:spPr>
      </p:pic>
    </p:spTree>
  </p:cSld>
  <p:clrMapOvr>
    <a:masterClrMapping/>
  </p:clrMapOvr>
  <p:transition spd="slow">
    <p:pull/>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a:cs typeface="ＭＳ Ｐゴシック"/>
              </a:defRPr>
            </a:lvl1pPr>
            <a:lvl2pPr marL="742950" indent="-285750" eaLnBrk="0" hangingPunct="0">
              <a:defRPr>
                <a:solidFill>
                  <a:schemeClr val="tx1"/>
                </a:solidFill>
                <a:latin typeface="Calibri" pitchFamily="34" charset="0"/>
                <a:ea typeface="ＭＳ Ｐゴシック"/>
                <a:cs typeface="ＭＳ Ｐゴシック"/>
              </a:defRPr>
            </a:lvl2pPr>
            <a:lvl3pPr marL="1143000" indent="-228600" eaLnBrk="0" hangingPunct="0">
              <a:defRPr>
                <a:solidFill>
                  <a:schemeClr val="tx1"/>
                </a:solidFill>
                <a:latin typeface="Calibri" pitchFamily="34" charset="0"/>
                <a:ea typeface="ＭＳ Ｐゴシック"/>
                <a:cs typeface="ＭＳ Ｐゴシック"/>
              </a:defRPr>
            </a:lvl3pPr>
            <a:lvl4pPr marL="1600200" indent="-228600" eaLnBrk="0" hangingPunct="0">
              <a:defRPr>
                <a:solidFill>
                  <a:schemeClr val="tx1"/>
                </a:solidFill>
                <a:latin typeface="Calibri" pitchFamily="34" charset="0"/>
                <a:ea typeface="ＭＳ Ｐゴシック"/>
                <a:cs typeface="ＭＳ Ｐゴシック"/>
              </a:defRPr>
            </a:lvl4pPr>
            <a:lvl5pPr marL="2057400" indent="-228600" eaLnBrk="0" hangingPunct="0">
              <a:defRPr>
                <a:solidFill>
                  <a:schemeClr val="tx1"/>
                </a:solidFill>
                <a:latin typeface="Calibri"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9pPr>
          </a:lstStyle>
          <a:p>
            <a:pPr eaLnBrk="1" hangingPunct="1"/>
            <a:fld id="{E7A9ECCD-A609-45BD-82C2-29D4EE045384}" type="slidenum">
              <a:rPr lang="el-GR" smtClean="0">
                <a:solidFill>
                  <a:srgbClr val="898989"/>
                </a:solidFill>
              </a:rPr>
              <a:pPr eaLnBrk="1" hangingPunct="1"/>
              <a:t>7</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μεταφέρεται με ρεύματα</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Πειραματισμός (1)</a:t>
            </a:r>
          </a:p>
        </p:txBody>
      </p:sp>
      <p:sp>
        <p:nvSpPr>
          <p:cNvPr id="3075" name="TextBox 4"/>
          <p:cNvSpPr txBox="1">
            <a:spLocks noChangeArrowheads="1"/>
          </p:cNvSpPr>
          <p:nvPr/>
        </p:nvSpPr>
        <p:spPr bwMode="auto">
          <a:xfrm>
            <a:off x="3962400" y="2819400"/>
            <a:ext cx="492125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3200" dirty="0">
                <a:solidFill>
                  <a:srgbClr val="FF0000"/>
                </a:solidFill>
                <a:effectLst>
                  <a:outerShdw blurRad="38100" dist="38100" dir="2700000" algn="tl">
                    <a:srgbClr val="000000">
                      <a:alpha val="43137"/>
                    </a:srgbClr>
                  </a:outerShdw>
                </a:effectLst>
                <a:latin typeface="Comic Sans MS" pitchFamily="66" charset="0"/>
                <a:cs typeface="+mn-cs"/>
              </a:rPr>
              <a:t>Το μπαλόνι με το ζεστό νερό ανεβαίνει προς την επιφάνεια και επιπλέει ενώ το μπαλόνι με το κρύο νερό καταβυθίζεται.</a:t>
            </a:r>
          </a:p>
        </p:txBody>
      </p:sp>
      <p:pic>
        <p:nvPicPr>
          <p:cNvPr id="21509"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Εικόνα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rot="5400000">
            <a:off x="-125333" y="2487533"/>
            <a:ext cx="4594066" cy="31242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ransition spd="slow">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a:cs typeface="ＭＳ Ｐゴシック"/>
              </a:defRPr>
            </a:lvl1pPr>
            <a:lvl2pPr marL="742950" indent="-285750" eaLnBrk="0" hangingPunct="0">
              <a:defRPr>
                <a:solidFill>
                  <a:schemeClr val="tx1"/>
                </a:solidFill>
                <a:latin typeface="Calibri" pitchFamily="34" charset="0"/>
                <a:ea typeface="ＭＳ Ｐゴシック"/>
                <a:cs typeface="ＭＳ Ｐゴシック"/>
              </a:defRPr>
            </a:lvl2pPr>
            <a:lvl3pPr marL="1143000" indent="-228600" eaLnBrk="0" hangingPunct="0">
              <a:defRPr>
                <a:solidFill>
                  <a:schemeClr val="tx1"/>
                </a:solidFill>
                <a:latin typeface="Calibri" pitchFamily="34" charset="0"/>
                <a:ea typeface="ＭＳ Ｐゴシック"/>
                <a:cs typeface="ＭＳ Ｐゴシック"/>
              </a:defRPr>
            </a:lvl3pPr>
            <a:lvl4pPr marL="1600200" indent="-228600" eaLnBrk="0" hangingPunct="0">
              <a:defRPr>
                <a:solidFill>
                  <a:schemeClr val="tx1"/>
                </a:solidFill>
                <a:latin typeface="Calibri" pitchFamily="34" charset="0"/>
                <a:ea typeface="ＭＳ Ｐゴシック"/>
                <a:cs typeface="ＭＳ Ｐゴシック"/>
              </a:defRPr>
            </a:lvl4pPr>
            <a:lvl5pPr marL="2057400" indent="-228600" eaLnBrk="0" hangingPunct="0">
              <a:defRPr>
                <a:solidFill>
                  <a:schemeClr val="tx1"/>
                </a:solidFill>
                <a:latin typeface="Calibri"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9pPr>
          </a:lstStyle>
          <a:p>
            <a:pPr eaLnBrk="1" hangingPunct="1"/>
            <a:fld id="{43B5FC98-AE7F-4496-9F72-CD344931721D}" type="slidenum">
              <a:rPr lang="el-GR" smtClean="0">
                <a:solidFill>
                  <a:srgbClr val="898989"/>
                </a:solidFill>
              </a:rPr>
              <a:pPr eaLnBrk="1" hangingPunct="1"/>
              <a:t>8</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μεταφέρεται με ρεύματα</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Πειραματισμός (2)</a:t>
            </a:r>
          </a:p>
        </p:txBody>
      </p:sp>
      <p:sp>
        <p:nvSpPr>
          <p:cNvPr id="3075" name="TextBox 4"/>
          <p:cNvSpPr txBox="1">
            <a:spLocks noChangeArrowheads="1"/>
          </p:cNvSpPr>
          <p:nvPr/>
        </p:nvSpPr>
        <p:spPr bwMode="auto">
          <a:xfrm>
            <a:off x="3651250" y="1905000"/>
            <a:ext cx="5268913"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2800" dirty="0">
                <a:effectLst>
                  <a:outerShdw blurRad="38100" dist="38100" dir="2700000" algn="tl">
                    <a:srgbClr val="000000">
                      <a:alpha val="43137"/>
                    </a:srgbClr>
                  </a:outerShdw>
                </a:effectLst>
                <a:cs typeface="+mn-cs"/>
              </a:rPr>
              <a:t>Γέμισε ένα μπουκάλι με νερό βρύσης κι ένα ποτήρι με ζεστό χρωματισμένο νερό. Σε ένα χοντρό χαρτόνι άνοιξε μία τρύπα. Χρησιμοποιώντας το χαρτόνι τοποθέτησε το μπουκάλι πάνω στο ποτήρι, όπως βλέπεις στην εικόνα. Πρόσεξε ώστε η τρύπα του χαρτονιού να βρίσκεται κάτω από το στόμιο του μπουκαλιού. </a:t>
            </a:r>
            <a:endParaRPr lang="en-US" sz="2800" dirty="0">
              <a:effectLst>
                <a:outerShdw blurRad="38100" dist="38100" dir="2700000" algn="tl">
                  <a:srgbClr val="000000">
                    <a:alpha val="43137"/>
                  </a:srgbClr>
                </a:outerShdw>
              </a:effectLst>
              <a:cs typeface="+mn-cs"/>
            </a:endParaRPr>
          </a:p>
        </p:txBody>
      </p:sp>
      <p:pic>
        <p:nvPicPr>
          <p:cNvPr id="22533"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Εικόνα 1"/>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bwMode="auto">
          <a:xfrm>
            <a:off x="228599" y="2590800"/>
            <a:ext cx="3396849" cy="23622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Θέση αριθμού διαφάνειας 2"/>
          <p:cNvSpPr>
            <a:spLocks noGrp="1"/>
          </p:cNvSpPr>
          <p:nvPr>
            <p:ph type="sldNum" sz="quarter" idx="12"/>
          </p:nvPr>
        </p:nvSpPr>
        <p:spPr bwMode="auto">
          <a:xfrm>
            <a:off x="7981950" y="6492875"/>
            <a:ext cx="1162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a:cs typeface="ＭＳ Ｐゴシック"/>
              </a:defRPr>
            </a:lvl1pPr>
            <a:lvl2pPr marL="742950" indent="-285750" eaLnBrk="0" hangingPunct="0">
              <a:defRPr>
                <a:solidFill>
                  <a:schemeClr val="tx1"/>
                </a:solidFill>
                <a:latin typeface="Calibri" pitchFamily="34" charset="0"/>
                <a:ea typeface="ＭＳ Ｐゴシック"/>
                <a:cs typeface="ＭＳ Ｐゴシック"/>
              </a:defRPr>
            </a:lvl2pPr>
            <a:lvl3pPr marL="1143000" indent="-228600" eaLnBrk="0" hangingPunct="0">
              <a:defRPr>
                <a:solidFill>
                  <a:schemeClr val="tx1"/>
                </a:solidFill>
                <a:latin typeface="Calibri" pitchFamily="34" charset="0"/>
                <a:ea typeface="ＭＳ Ｐゴシック"/>
                <a:cs typeface="ＭＳ Ｐゴシック"/>
              </a:defRPr>
            </a:lvl3pPr>
            <a:lvl4pPr marL="1600200" indent="-228600" eaLnBrk="0" hangingPunct="0">
              <a:defRPr>
                <a:solidFill>
                  <a:schemeClr val="tx1"/>
                </a:solidFill>
                <a:latin typeface="Calibri" pitchFamily="34" charset="0"/>
                <a:ea typeface="ＭＳ Ｐゴシック"/>
                <a:cs typeface="ＭＳ Ｐゴシック"/>
              </a:defRPr>
            </a:lvl4pPr>
            <a:lvl5pPr marL="2057400" indent="-228600" eaLnBrk="0" hangingPunct="0">
              <a:defRPr>
                <a:solidFill>
                  <a:schemeClr val="tx1"/>
                </a:solidFill>
                <a:latin typeface="Calibri"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Calibri" pitchFamily="34" charset="0"/>
                <a:ea typeface="ＭＳ Ｐゴシック"/>
                <a:cs typeface="ＭＳ Ｐゴシック"/>
              </a:defRPr>
            </a:lvl9pPr>
          </a:lstStyle>
          <a:p>
            <a:pPr eaLnBrk="1" hangingPunct="1"/>
            <a:fld id="{A0BFC94E-EFF5-4E33-8C7C-6B1801C4614C}" type="slidenum">
              <a:rPr lang="el-GR" smtClean="0">
                <a:solidFill>
                  <a:srgbClr val="898989"/>
                </a:solidFill>
              </a:rPr>
              <a:pPr eaLnBrk="1" hangingPunct="1"/>
              <a:t>9</a:t>
            </a:fld>
            <a:endParaRPr lang="el-GR">
              <a:solidFill>
                <a:srgbClr val="898989"/>
              </a:solidFill>
            </a:endParaRPr>
          </a:p>
        </p:txBody>
      </p:sp>
      <p:sp>
        <p:nvSpPr>
          <p:cNvPr id="3074" name="Τίτλος 1"/>
          <p:cNvSpPr>
            <a:spLocks noGrp="1"/>
          </p:cNvSpPr>
          <p:nvPr>
            <p:ph type="title"/>
          </p:nvPr>
        </p:nvSpPr>
        <p:spPr/>
        <p:txBody>
          <a:bodyPr rtlCol="0">
            <a:normAutofit/>
          </a:bodyPr>
          <a:lstStyle/>
          <a:p>
            <a:pPr algn="l" eaLnBrk="1" fontAlgn="auto" hangingPunct="1">
              <a:spcAft>
                <a:spcPts val="0"/>
              </a:spcAft>
              <a:defRPr/>
            </a:pPr>
            <a:r>
              <a:rPr lang="el-GR" sz="3200" dirty="0">
                <a:effectLst>
                  <a:outerShdw blurRad="38100" dist="38100" dir="2700000" algn="tl">
                    <a:srgbClr val="000000">
                      <a:alpha val="43137"/>
                    </a:srgbClr>
                  </a:outerShdw>
                </a:effectLst>
                <a:ea typeface="ＭＳ Ｐゴシック" charset="-128"/>
              </a:rPr>
              <a:t>Η θερμότητα μεταφέρεται με ρεύματα</a:t>
            </a:r>
            <a:r>
              <a:rPr lang="en-US" sz="3200" dirty="0">
                <a:effectLst>
                  <a:outerShdw blurRad="38100" dist="38100" dir="2700000" algn="tl">
                    <a:srgbClr val="000000">
                      <a:alpha val="43137"/>
                    </a:srgbClr>
                  </a:outerShdw>
                </a:effectLst>
                <a:ea typeface="ＭＳ Ｐゴシック" charset="-128"/>
              </a:rPr>
              <a:t>-</a:t>
            </a:r>
            <a:br>
              <a:rPr lang="en-US" sz="3200" dirty="0">
                <a:effectLst>
                  <a:outerShdw blurRad="38100" dist="38100" dir="2700000" algn="tl">
                    <a:srgbClr val="000000">
                      <a:alpha val="43137"/>
                    </a:srgbClr>
                  </a:outerShdw>
                </a:effectLst>
                <a:ea typeface="ＭＳ Ｐゴシック" charset="-128"/>
              </a:rPr>
            </a:br>
            <a:r>
              <a:rPr lang="el-GR" sz="3200" dirty="0">
                <a:effectLst>
                  <a:outerShdw blurRad="38100" dist="38100" dir="2700000" algn="tl">
                    <a:srgbClr val="000000">
                      <a:alpha val="43137"/>
                    </a:srgbClr>
                  </a:outerShdw>
                </a:effectLst>
                <a:ea typeface="ＭＳ Ｐゴシック" charset="-128"/>
              </a:rPr>
              <a:t>Πειραματισμός (2)</a:t>
            </a:r>
          </a:p>
        </p:txBody>
      </p:sp>
      <p:sp>
        <p:nvSpPr>
          <p:cNvPr id="3075" name="TextBox 4"/>
          <p:cNvSpPr txBox="1">
            <a:spLocks noChangeArrowheads="1"/>
          </p:cNvSpPr>
          <p:nvPr/>
        </p:nvSpPr>
        <p:spPr bwMode="auto">
          <a:xfrm>
            <a:off x="4343400" y="2895600"/>
            <a:ext cx="457676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defRPr/>
            </a:pPr>
            <a:r>
              <a:rPr lang="el-GR" sz="3200" dirty="0">
                <a:effectLst>
                  <a:outerShdw blurRad="38100" dist="38100" dir="2700000" algn="tl">
                    <a:srgbClr val="000000">
                      <a:alpha val="43137"/>
                    </a:srgbClr>
                  </a:outerShdw>
                </a:effectLst>
                <a:cs typeface="+mn-cs"/>
              </a:rPr>
              <a:t>Τι παρατηρείς να συμβαίνει στο χρωματισμένο νερό;</a:t>
            </a:r>
            <a:endParaRPr lang="en-US" sz="3200" dirty="0">
              <a:effectLst>
                <a:outerShdw blurRad="38100" dist="38100" dir="2700000" algn="tl">
                  <a:srgbClr val="000000">
                    <a:alpha val="43137"/>
                  </a:srgbClr>
                </a:outerShdw>
              </a:effectLst>
              <a:cs typeface="+mn-cs"/>
            </a:endParaRPr>
          </a:p>
        </p:txBody>
      </p:sp>
      <p:pic>
        <p:nvPicPr>
          <p:cNvPr id="2355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07350" y="596900"/>
            <a:ext cx="9191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kokkin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2590800"/>
            <a:ext cx="4076700" cy="2286000"/>
          </a:xfrm>
          <a:prstGeom prst="rect">
            <a:avLst/>
          </a:prstGeom>
        </p:spPr>
      </p:pic>
    </p:spTree>
  </p:cSld>
  <p:clrMapOvr>
    <a:masterClrMapping/>
  </p:clrMapOvr>
  <p:transition spd="slow">
    <p:pull/>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Κυματομορφή">
  <a:themeElements>
    <a:clrScheme name="Προσαρμοσμένο 31">
      <a:dk1>
        <a:sysClr val="windowText" lastClr="000000"/>
      </a:dk1>
      <a:lt1>
        <a:sysClr val="window" lastClr="FFFFFF"/>
      </a:lt1>
      <a:dk2>
        <a:srgbClr val="073E87"/>
      </a:dk2>
      <a:lt2>
        <a:srgbClr val="C6E7FC"/>
      </a:lt2>
      <a:accent1>
        <a:srgbClr val="FF350A"/>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Κυματομορφή">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Κυματομορφή">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1_Κυματομορφή">
  <a:themeElements>
    <a:clrScheme name="Προσαρμοσμένο 31">
      <a:dk1>
        <a:sysClr val="windowText" lastClr="000000"/>
      </a:dk1>
      <a:lt1>
        <a:sysClr val="window" lastClr="FFFFFF"/>
      </a:lt1>
      <a:dk2>
        <a:srgbClr val="073E87"/>
      </a:dk2>
      <a:lt2>
        <a:srgbClr val="C6E7FC"/>
      </a:lt2>
      <a:accent1>
        <a:srgbClr val="FF350A"/>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Κυματομορφή">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Κυματομορφή">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15720</TotalTime>
  <Words>1263</Words>
  <Application>Microsoft Office PowerPoint</Application>
  <PresentationFormat>Προβολή στην οθόνη (4:3)</PresentationFormat>
  <Paragraphs>100</Paragraphs>
  <Slides>28</Slides>
  <Notes>0</Notes>
  <HiddenSlides>0</HiddenSlides>
  <MMClips>3</MMClips>
  <ScaleCrop>false</ScaleCrop>
  <HeadingPairs>
    <vt:vector size="6" baseType="variant">
      <vt:variant>
        <vt:lpstr>Γραμματοσειρές που χρησιμοποιούνται</vt:lpstr>
      </vt:variant>
      <vt:variant>
        <vt:i4>4</vt:i4>
      </vt:variant>
      <vt:variant>
        <vt:lpstr>Θέμα</vt:lpstr>
      </vt:variant>
      <vt:variant>
        <vt:i4>2</vt:i4>
      </vt:variant>
      <vt:variant>
        <vt:lpstr>Τίτλοι διαφανειών</vt:lpstr>
      </vt:variant>
      <vt:variant>
        <vt:i4>28</vt:i4>
      </vt:variant>
    </vt:vector>
  </HeadingPairs>
  <TitlesOfParts>
    <vt:vector size="34" baseType="lpstr">
      <vt:lpstr>Calibri</vt:lpstr>
      <vt:lpstr>Candara</vt:lpstr>
      <vt:lpstr>Comic Sans MS</vt:lpstr>
      <vt:lpstr>Symbol</vt:lpstr>
      <vt:lpstr>Κυματομορφή</vt:lpstr>
      <vt:lpstr>1_Κυματομορφή</vt:lpstr>
      <vt:lpstr>Θερμότητα    Η θερμότητα μεταφέρεται με ρεύματα</vt:lpstr>
      <vt:lpstr>Η θερμότητα μεταφέρεται με ρεύματα- Έναυσμα (1)</vt:lpstr>
      <vt:lpstr>Η θερμότητα μεταφέρεται με ρεύματα- Έναυσμα (1)</vt:lpstr>
      <vt:lpstr>Παρουσίαση του PowerPoint</vt:lpstr>
      <vt:lpstr>Η θερμότητα μεταφέρεται με ρεύματα- Πειραματισμός (1)</vt:lpstr>
      <vt:lpstr>Η θερμότητα μεταφέρεται με ρεύματα- Πειραματισμός (1)</vt:lpstr>
      <vt:lpstr>Η θερμότητα μεταφέρεται με ρεύματα- Πειραματισμός (1)</vt:lpstr>
      <vt:lpstr>Η θερμότητα μεταφέρεται με ρεύματα- Πειραματισμός (2)</vt:lpstr>
      <vt:lpstr>Η θερμότητα μεταφέρεται με ρεύματα- Πειραματισμός (2)</vt:lpstr>
      <vt:lpstr>Η θερμότητα μεταφέρεται με ρεύματα- Πειραματισμός (2)</vt:lpstr>
      <vt:lpstr>Η θερμότητα μεταφέρεται με ρεύματα- Πειραματισμός (3)</vt:lpstr>
      <vt:lpstr>Η θερμότητα μεταφέρεται με ρεύματα- Πειραματισμός (3)</vt:lpstr>
      <vt:lpstr>Η θερμότητα μεταφέρεται με ρεύματα- Συμπέρασμα </vt:lpstr>
      <vt:lpstr>Η θερμότητα μεταφέρεται με ρεύματα- Συμπέρασμα </vt:lpstr>
      <vt:lpstr>Η θερμότητα μεταφέρεται με ρεύματα- Εφαρμογή (1)</vt:lpstr>
      <vt:lpstr>Η θερμότητα μεταφέρεται με ρεύματα- Εφαρμογή (1)</vt:lpstr>
      <vt:lpstr>Η θερμότητα μεταφέρεται με ρεύματα- Εφαρμογή (2)</vt:lpstr>
      <vt:lpstr>Η θερμότητα μεταφέρεται με ρεύματα- Εφαρμογή (2)</vt:lpstr>
      <vt:lpstr>Η θερμότητα μεταφέρεται με ρεύματα- Εφαρμογή (3)</vt:lpstr>
      <vt:lpstr>Η θερμότητα μεταφέρεται με ρεύματα- Εφαρμογή (3)</vt:lpstr>
      <vt:lpstr>Η θερμότητα μεταφέρεται με ρεύματα- Εφαρμογή (4)</vt:lpstr>
      <vt:lpstr>Η θερμότητα μεταφέρεται με ρεύματα- Εφαρμογή (4)</vt:lpstr>
      <vt:lpstr>Η θερμότητα μεταφέρεται με ρεύματα- Εφαρμογή (4)</vt:lpstr>
      <vt:lpstr>Η θερμότητα μεταφέρεται με ρεύματα- Εφαρμογή (5)</vt:lpstr>
      <vt:lpstr>Η θερμότητα μεταφέρεται με ρεύματα- Εφαρμογή (5)</vt:lpstr>
      <vt:lpstr>Η θερμότητα μεταφέρεται με ρεύματα- Εφαρμογή (5)</vt:lpstr>
      <vt:lpstr>Η θερμότητα μεταφέρεται με ρεύματα- Εφαρμογή (6)</vt:lpstr>
      <vt:lpstr>Η θερμότητα μεταφέρεται με ρεύματα- Εφαρμογή (6)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Ενότητα 1: Η τάξη μου</dc:title>
  <dc:creator>ÎÎ¬Î½Ï„Î¹Î± Î Î±Ï€Î±Î³ÎµÏ‰ÏÎ³Î¯Î¿Ï…</dc:creator>
  <cp:lastModifiedBy>Nantia Papageorgiou</cp:lastModifiedBy>
  <cp:revision>320</cp:revision>
  <dcterms:created xsi:type="dcterms:W3CDTF">2015-06-06T08:58:39Z</dcterms:created>
  <dcterms:modified xsi:type="dcterms:W3CDTF">2020-07-22T08:50:26Z</dcterms:modified>
</cp:coreProperties>
</file>