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2" r:id="rId3"/>
    <p:sldId id="264" r:id="rId4"/>
    <p:sldId id="263" r:id="rId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960" y="-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3C365-042C-459B-906D-EB9337C3C77C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E3AEB-CBE7-466A-9E51-4FD448BACBBF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87C45-64B1-4751-95B1-058B16AD19EE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767FE-08A3-4774-96AD-44FE0F4F450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13992-6438-469C-B762-A6DEE7DF567D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B25FA-BFF7-4C8C-B3D9-567F687826D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E93681-84A0-44F8-AED0-F33D41A3510B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A72C2-A817-4404-89F6-9BCDC3B0B11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90922-35A9-45F1-A465-9551E148EC99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5609E-11EC-4BB5-930D-7C3C37AC0B9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02017-0580-4575-AC51-AFAD68269217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765E-6115-4071-9E6D-04BCF77C2C23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80EFC-EC7F-4993-B24C-9D18AB2E5B8D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B535F-11F8-49C0-9A97-836F500D6EB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FCA42-9AB0-4E19-BAFA-0DF8F6B80837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2638B-5C31-4EE8-9687-3591D1C9378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F53CA-D8B7-4394-A1B7-CD6F6010BDED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8BAA5-4E21-4640-A7B1-75938DF2868E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4569C-D76A-44E5-85E4-B4A7B134AB46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C9335-A706-4302-842F-D319A4340BE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A70FB-8C44-4FA7-BA64-5E0ED4956472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BBAE3-4EC2-4060-8201-4D567F65AA4A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58099472-C007-4532-BFE3-E3AE451C8D25}" type="datetimeFigureOut">
              <a:rPr lang="el-GR"/>
              <a:pPr>
                <a:defRPr/>
              </a:pPr>
              <a:t>3/4/2020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572031B2-5536-49DC-B8D3-7AC0D5AD1A58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1" r:id="rId2"/>
    <p:sldLayoutId id="2147483837" r:id="rId3"/>
    <p:sldLayoutId id="2147483832" r:id="rId4"/>
    <p:sldLayoutId id="2147483833" r:id="rId5"/>
    <p:sldLayoutId id="2147483834" r:id="rId6"/>
    <p:sldLayoutId id="2147483838" r:id="rId7"/>
    <p:sldLayoutId id="2147483839" r:id="rId8"/>
    <p:sldLayoutId id="2147483840" r:id="rId9"/>
    <p:sldLayoutId id="2147483835" r:id="rId10"/>
    <p:sldLayoutId id="214748384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- Τίτλος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795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ＭＳ Ｐゴシック" pitchFamily="34" charset="-128"/>
              </a:rPr>
              <a:t>Project</a:t>
            </a: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Διάστημα - Τεχνολογία</a:t>
            </a: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/>
            </a:r>
            <a:b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</a:b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   </a:t>
            </a:r>
          </a:p>
        </p:txBody>
      </p:sp>
      <p:sp>
        <p:nvSpPr>
          <p:cNvPr id="8195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14732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Όνομα Εκπαιδευτικού </a:t>
            </a:r>
          </a:p>
          <a:p>
            <a:pPr eaLnBrk="1" hangingPunct="1">
              <a:buFont typeface="Arial" charset="0"/>
              <a:buNone/>
            </a:pPr>
            <a:r>
              <a:rPr lang="el-GR" dirty="0" smtClean="0">
                <a:solidFill>
                  <a:schemeClr val="tx1"/>
                </a:solidFill>
                <a:ea typeface="ＭＳ Ｐゴシック" pitchFamily="34" charset="-128"/>
              </a:rPr>
              <a:t>Σχολείο</a:t>
            </a: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chemeClr val="tx1"/>
                </a:solidFill>
              </a:rPr>
              <a:t>Project</a:t>
            </a:r>
            <a:r>
              <a:rPr lang="el-GR" b="1" dirty="0" smtClean="0">
                <a:solidFill>
                  <a:schemeClr val="tx1"/>
                </a:solidFill>
              </a:rPr>
              <a:t> </a:t>
            </a:r>
            <a:r>
              <a:rPr lang="el-GR" b="1" dirty="0">
                <a:solidFill>
                  <a:schemeClr val="tx1"/>
                </a:solidFill>
              </a:rPr>
              <a:t>- </a:t>
            </a:r>
            <a:r>
              <a:rPr lang="el-GR" b="1" dirty="0" smtClean="0">
                <a:solidFill>
                  <a:schemeClr val="tx1"/>
                </a:solidFill>
              </a:rPr>
              <a:t>Νηπιαγωγείο</a:t>
            </a:r>
            <a:endParaRPr lang="el-GR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maria\Desktop\site\Εικονες\thumbnai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356992"/>
            <a:ext cx="2987824" cy="2578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Θέση περιεχομένου"/>
          <p:cNvSpPr>
            <a:spLocks noGrp="1"/>
          </p:cNvSpPr>
          <p:nvPr>
            <p:ph idx="1"/>
          </p:nvPr>
        </p:nvSpPr>
        <p:spPr>
          <a:xfrm>
            <a:off x="5976168" y="1340768"/>
            <a:ext cx="2844304" cy="1295648"/>
          </a:xfrm>
        </p:spPr>
        <p:txBody>
          <a:bodyPr/>
          <a:lstStyle/>
          <a:p>
            <a:pPr algn="ctr" eaLnBrk="1" hangingPunct="1"/>
            <a:r>
              <a:rPr lang="el-G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Προσπάθησε να πεις, </a:t>
            </a:r>
            <a:r>
              <a:rPr lang="el-G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ό</a:t>
            </a:r>
            <a:r>
              <a:rPr lang="el-G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σο πιο γρήγορα μπορείς, το γλωσσοδέτη </a:t>
            </a:r>
            <a:r>
              <a:rPr lang="el-GR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του!</a:t>
            </a:r>
            <a:endParaRPr lang="en-US" sz="20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9219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l-GR" sz="2800" dirty="0" smtClean="0">
                <a:solidFill>
                  <a:schemeClr val="tx1"/>
                </a:solidFill>
                <a:ea typeface="ＭＳ Ｐゴシック" pitchFamily="34" charset="-128"/>
              </a:rPr>
              <a:t>Το ρομποτάκι ο </a:t>
            </a:r>
            <a:r>
              <a:rPr lang="el-GR" sz="2800" dirty="0" smtClean="0">
                <a:solidFill>
                  <a:schemeClr val="tx1"/>
                </a:solidFill>
                <a:ea typeface="ＭＳ Ｐゴシック" pitchFamily="34" charset="-128"/>
              </a:rPr>
              <a:t>Ρουμπής</a:t>
            </a:r>
            <a:r>
              <a:rPr lang="el-GR" sz="2800" dirty="0" smtClean="0">
                <a:solidFill>
                  <a:schemeClr val="tx1"/>
                </a:solidFill>
                <a:ea typeface="ＭＳ Ｐゴシック" pitchFamily="34" charset="-128"/>
              </a:rPr>
              <a:t>, ο </a:t>
            </a:r>
            <a:r>
              <a:rPr lang="el-GR" sz="2800" dirty="0" smtClean="0">
                <a:solidFill>
                  <a:schemeClr val="tx1"/>
                </a:solidFill>
                <a:ea typeface="ＭＳ Ｐゴシック" pitchFamily="34" charset="-128"/>
              </a:rPr>
              <a:t>Κουμπής</a:t>
            </a:r>
            <a:r>
              <a:rPr lang="el-GR" sz="2800" dirty="0" smtClean="0">
                <a:solidFill>
                  <a:schemeClr val="tx1"/>
                </a:solidFill>
                <a:ea typeface="ＭＳ Ｐゴシック" pitchFamily="34" charset="-128"/>
              </a:rPr>
              <a:t>, ο </a:t>
            </a:r>
            <a:r>
              <a:rPr lang="el-GR" sz="2800" dirty="0" smtClean="0">
                <a:solidFill>
                  <a:schemeClr val="tx1"/>
                </a:solidFill>
                <a:ea typeface="ＭＳ Ｐゴシック" pitchFamily="34" charset="-128"/>
              </a:rPr>
              <a:t>Ρουμποκομπολογής</a:t>
            </a:r>
            <a:r>
              <a:rPr lang="el-GR" sz="2800" dirty="0" smtClean="0">
                <a:solidFill>
                  <a:schemeClr val="tx1"/>
                </a:solidFill>
                <a:ea typeface="ＭＳ Ｐゴシック" pitchFamily="34" charset="-128"/>
              </a:rPr>
              <a:t> τρελαίνεται για κουμπιά!</a:t>
            </a:r>
            <a:endParaRPr lang="en-US" sz="2800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4" name="Picture 2" descr="C:\Users\maria\Desktop\site\Εικονες\thumbnai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589240"/>
            <a:ext cx="1259632" cy="108688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4579300" cy="5316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5 - Στρογγυλεμένο ορθογώνιο"/>
          <p:cNvSpPr/>
          <p:nvPr/>
        </p:nvSpPr>
        <p:spPr>
          <a:xfrm>
            <a:off x="4644008" y="2780928"/>
            <a:ext cx="3528392" cy="34563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Ο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Ρουμπής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, ο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Κουμπής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, ο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Ρουμποκομπολογής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 </a:t>
            </a:r>
          </a:p>
          <a:p>
            <a:pPr algn="ctr"/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επήγε να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ρουμπέψει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, να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κουμπέψει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, να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ρουμποκομπολογέψει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, και τον </a:t>
            </a:r>
            <a:r>
              <a:rPr lang="el-GR" dirty="0" err="1" smtClean="0">
                <a:solidFill>
                  <a:schemeClr val="accent1">
                    <a:lumMod val="10000"/>
                  </a:schemeClr>
                </a:solidFill>
              </a:rPr>
              <a:t>πιάσαν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 οι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ρουμπήδες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, οι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κουμπήδες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, οι 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ρουμποκομπολογήδες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 και του </a:t>
            </a:r>
            <a:r>
              <a:rPr lang="el-GR" dirty="0" err="1" smtClean="0">
                <a:solidFill>
                  <a:schemeClr val="accent1">
                    <a:lumMod val="10000"/>
                  </a:schemeClr>
                </a:solidFill>
              </a:rPr>
              <a:t>κόψαν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 τα </a:t>
            </a:r>
            <a:r>
              <a:rPr lang="el-GR" dirty="0" err="1" smtClean="0">
                <a:solidFill>
                  <a:schemeClr val="accent1">
                    <a:lumMod val="10000"/>
                  </a:schemeClr>
                </a:solidFill>
              </a:rPr>
              <a:t>ρουμπιά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 του , τα κουμπιά του, τα </a:t>
            </a:r>
            <a:r>
              <a:rPr lang="el-GR" dirty="0" err="1" smtClean="0">
                <a:solidFill>
                  <a:schemeClr val="accent1">
                    <a:lumMod val="10000"/>
                  </a:schemeClr>
                </a:solidFill>
              </a:rPr>
              <a:t>ρουμποκομπολογάκια</a:t>
            </a:r>
            <a:r>
              <a:rPr lang="el-GR" dirty="0" smtClean="0">
                <a:solidFill>
                  <a:schemeClr val="accent1">
                    <a:lumMod val="10000"/>
                  </a:schemeClr>
                </a:solidFill>
              </a:rPr>
              <a:t> του.</a:t>
            </a:r>
            <a:endParaRPr lang="el-GR" dirty="0">
              <a:solidFill>
                <a:schemeClr val="accent1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p"/>
      <p:bldP spid="9219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Θέση περιεχομένου"/>
          <p:cNvSpPr>
            <a:spLocks noGrp="1"/>
          </p:cNvSpPr>
          <p:nvPr>
            <p:ph idx="1"/>
          </p:nvPr>
        </p:nvSpPr>
        <p:spPr>
          <a:xfrm>
            <a:off x="755650" y="2565400"/>
            <a:ext cx="7524750" cy="3560763"/>
          </a:xfrm>
        </p:spPr>
        <p:txBody>
          <a:bodyPr/>
          <a:lstStyle/>
          <a:p>
            <a:pPr eaLnBrk="1" hangingPunct="1"/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9219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en-US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4" name="Picture 2" descr="C:\Users\maria\Desktop\site\Εικονες\thumbnai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76672"/>
            <a:ext cx="2018125" cy="1741353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620689"/>
            <a:ext cx="4609119" cy="5328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76672"/>
            <a:ext cx="4392488" cy="5285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1403648" y="5373216"/>
            <a:ext cx="6840760" cy="141277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Αυτοί είναι οι 9 πλανήτες του Ηλιακού μας Συστήματος. Ξέρεις ότι παίζουν το «γύρω γύρω όλοι» με τον Ήλιο; Διάβασε με την δασκάλα σου τα ονόματα τους, που τα δανειστήκαν από τους θεούς και τους Τιτάνες της ελληνικής μυθολογίας. 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2123728" y="3356992"/>
            <a:ext cx="57606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ΕΡΜΗΣ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2483768" y="2636912"/>
            <a:ext cx="792088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ΑΦΡΟΔΙΤΗ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3275856" y="3501008"/>
            <a:ext cx="57606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ΓΗ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3995936" y="2708920"/>
            <a:ext cx="57606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ΑΡΗΣ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860032" y="3933056"/>
            <a:ext cx="57606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ΔΙΑΣ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12 - Στρογγυλεμένο ορθογώνιο"/>
          <p:cNvSpPr/>
          <p:nvPr/>
        </p:nvSpPr>
        <p:spPr>
          <a:xfrm>
            <a:off x="6012160" y="2348880"/>
            <a:ext cx="720080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ΚΡΟΝΟΣ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13 - Στρογγυλεμένο ορθογώνιο"/>
          <p:cNvSpPr/>
          <p:nvPr/>
        </p:nvSpPr>
        <p:spPr>
          <a:xfrm>
            <a:off x="7020272" y="3645024"/>
            <a:ext cx="720080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ΟΥΡΑΝΟΣ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14 - Στρογγυλεμένο ορθογώνιο"/>
          <p:cNvSpPr/>
          <p:nvPr/>
        </p:nvSpPr>
        <p:spPr>
          <a:xfrm>
            <a:off x="7668344" y="2564904"/>
            <a:ext cx="93610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ΠΟΣΕΙΔΩΝΑΣ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15 - Στρογγυλεμένο ορθογώνιο"/>
          <p:cNvSpPr/>
          <p:nvPr/>
        </p:nvSpPr>
        <p:spPr>
          <a:xfrm>
            <a:off x="8207896" y="3645024"/>
            <a:ext cx="936104" cy="216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900" b="1" dirty="0" smtClean="0">
                <a:solidFill>
                  <a:schemeClr val="accent2">
                    <a:lumMod val="75000"/>
                  </a:schemeClr>
                </a:solidFill>
              </a:rPr>
              <a:t>ΠΛΟΥΤΩΝΑΣ</a:t>
            </a:r>
            <a:endParaRPr lang="el-GR" sz="9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2267744" y="332656"/>
            <a:ext cx="5616624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Σημείωσε πάνω σε κάθε πλανήτη τον αριθμό που αντιστοιχεί στο μέγεθος του. Άρχισε με το 1 από το μεγαλύτερο πλανήτη, που είναι ο Δίας! </a:t>
            </a:r>
            <a:endParaRPr lang="el-GR" dirty="0"/>
          </a:p>
        </p:txBody>
      </p:sp>
      <p:sp>
        <p:nvSpPr>
          <p:cNvPr id="18" name="17 - Ορθογώνιο"/>
          <p:cNvSpPr/>
          <p:nvPr/>
        </p:nvSpPr>
        <p:spPr>
          <a:xfrm>
            <a:off x="4860032" y="278092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18 - Ορθογώνιο"/>
          <p:cNvSpPr/>
          <p:nvPr/>
        </p:nvSpPr>
        <p:spPr>
          <a:xfrm>
            <a:off x="6156176" y="278092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7884368" y="278092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1" name="20 - Ορθογώνιο"/>
          <p:cNvSpPr/>
          <p:nvPr/>
        </p:nvSpPr>
        <p:spPr>
          <a:xfrm>
            <a:off x="7020272" y="2708920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2" name="21 - Ορθογώνιο"/>
          <p:cNvSpPr/>
          <p:nvPr/>
        </p:nvSpPr>
        <p:spPr>
          <a:xfrm>
            <a:off x="3275856" y="2708920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5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3" name="22 - Ορθογώνιο"/>
          <p:cNvSpPr/>
          <p:nvPr/>
        </p:nvSpPr>
        <p:spPr>
          <a:xfrm>
            <a:off x="2627784" y="2708920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4" name="23 - Ορθογώνιο"/>
          <p:cNvSpPr/>
          <p:nvPr/>
        </p:nvSpPr>
        <p:spPr>
          <a:xfrm>
            <a:off x="3995936" y="2924944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5" name="24 - Ορθογώνιο"/>
          <p:cNvSpPr/>
          <p:nvPr/>
        </p:nvSpPr>
        <p:spPr>
          <a:xfrm>
            <a:off x="2051720" y="242088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8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6" name="25 - Ορθογώνιο"/>
          <p:cNvSpPr/>
          <p:nvPr/>
        </p:nvSpPr>
        <p:spPr>
          <a:xfrm>
            <a:off x="8574612" y="2636912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9</a:t>
            </a:r>
            <a:endParaRPr lang="el-GR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- Θέση περιεχομένου"/>
          <p:cNvSpPr>
            <a:spLocks noGrp="1"/>
          </p:cNvSpPr>
          <p:nvPr>
            <p:ph idx="1"/>
          </p:nvPr>
        </p:nvSpPr>
        <p:spPr>
          <a:xfrm>
            <a:off x="5436096" y="2565400"/>
            <a:ext cx="3456384" cy="3560763"/>
          </a:xfrm>
        </p:spPr>
        <p:txBody>
          <a:bodyPr/>
          <a:lstStyle/>
          <a:p>
            <a:pPr algn="ctr" eaLnBrk="1" hangingPunct="1"/>
            <a:r>
              <a:rPr lang="el-GR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Ο πλανήτης Κρόνος ξεχωρίζει από τους άλλους πλανήτες, γιατί φοράει …</a:t>
            </a:r>
            <a:endParaRPr lang="en-US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</a:endParaRPr>
          </a:p>
        </p:txBody>
      </p:sp>
      <p:sp>
        <p:nvSpPr>
          <p:cNvPr id="9219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en-US" dirty="0" smtClean="0">
              <a:solidFill>
                <a:schemeClr val="tx1"/>
              </a:solidFill>
              <a:ea typeface="ＭＳ Ｐゴシック" pitchFamily="34" charset="-128"/>
            </a:endParaRPr>
          </a:p>
        </p:txBody>
      </p:sp>
      <p:pic>
        <p:nvPicPr>
          <p:cNvPr id="4" name="Picture 2" descr="C:\Users\maria\Desktop\site\Εικονες\thumbnai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404664"/>
            <a:ext cx="2018125" cy="1741353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379" y="790953"/>
            <a:ext cx="4946701" cy="5518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5 - Έλλειψη"/>
          <p:cNvSpPr/>
          <p:nvPr/>
        </p:nvSpPr>
        <p:spPr>
          <a:xfrm>
            <a:off x="5796136" y="4941168"/>
            <a:ext cx="302433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smtClean="0">
                <a:solidFill>
                  <a:schemeClr val="accent2">
                    <a:lumMod val="50000"/>
                  </a:schemeClr>
                </a:solidFill>
              </a:rPr>
              <a:t>ΔΑΧΤΥΛΙΔΙ</a:t>
            </a:r>
            <a:endParaRPr lang="el-GR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build="p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Προσαρμοσμένος 37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FFD9B5"/>
      </a:accent1>
      <a:accent2>
        <a:srgbClr val="522015"/>
      </a:accent2>
      <a:accent3>
        <a:srgbClr val="210D08"/>
      </a:accent3>
      <a:accent4>
        <a:srgbClr val="522015"/>
      </a:accent4>
      <a:accent5>
        <a:srgbClr val="210D08"/>
      </a:accent5>
      <a:accent6>
        <a:srgbClr val="D19049"/>
      </a:accent6>
      <a:hlink>
        <a:srgbClr val="00A3D6"/>
      </a:hlink>
      <a:folHlink>
        <a:srgbClr val="694F07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</Template>
  <TotalTime>193</TotalTime>
  <Words>181</Words>
  <Application>Microsoft Office PowerPoint</Application>
  <PresentationFormat>Προβολή στην οθόνη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Waveform</vt:lpstr>
      <vt:lpstr>Project Διάστημα - Τεχνολογία    </vt:lpstr>
      <vt:lpstr>Το ρομποτάκι ο Ρουμπής, ο Κουμπής, ο Ρουμποκομπολογής τρελαίνεται για κουμπιά!</vt:lpstr>
      <vt:lpstr>Διαφάνεια 3</vt:lpstr>
      <vt:lpstr>Διαφάνεια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</dc:title>
  <dc:creator>maria priovolou</dc:creator>
  <cp:lastModifiedBy>maria priovolou</cp:lastModifiedBy>
  <cp:revision>30</cp:revision>
  <dcterms:created xsi:type="dcterms:W3CDTF">2015-07-10T08:21:16Z</dcterms:created>
  <dcterms:modified xsi:type="dcterms:W3CDTF">2020-04-03T18:49:30Z</dcterms:modified>
</cp:coreProperties>
</file>