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4" r:id="rId4"/>
    <p:sldId id="263" r:id="rId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C365-042C-459B-906D-EB9337C3C77C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3AEB-CBE7-466A-9E51-4FD448BACBB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7C45-64B1-4751-95B1-058B16AD19EE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67FE-08A3-4774-96AD-44FE0F4F450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3992-6438-469C-B762-A6DEE7DF567D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5FA-BFF7-4C8C-B3D9-567F687826D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681-84A0-44F8-AED0-F33D41A3510B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72C2-A817-4404-89F6-9BCDC3B0B1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0922-35A9-45F1-A465-9551E148EC99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609E-11EC-4BB5-930D-7C3C37AC0B9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2017-0580-4575-AC51-AFAD68269217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765E-6115-4071-9E6D-04BCF77C2C2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0EFC-EC7F-4993-B24C-9D18AB2E5B8D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535F-11F8-49C0-9A97-836F500D6EB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CA42-9AB0-4E19-BAFA-0DF8F6B80837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638B-5C31-4EE8-9687-3591D1C9378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53CA-D8B7-4394-A1B7-CD6F6010BDED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BAA5-4E21-4640-A7B1-75938DF2868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569C-D76A-44E5-85E4-B4A7B134AB46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9335-A706-4302-842F-D319A4340BE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70FB-8C44-4FA7-BA64-5E0ED4956472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BAE3-4EC2-4060-8201-4D567F65AA4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58099472-C007-4532-BFE3-E3AE451C8D25}" type="datetimeFigureOut">
              <a:rPr lang="el-GR"/>
              <a:pPr>
                <a:defRPr/>
              </a:pPr>
              <a:t>3/4/2020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572031B2-5536-49DC-B8D3-7AC0D5AD1A5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3" r:id="rId5"/>
    <p:sldLayoutId id="2147483834" r:id="rId6"/>
    <p:sldLayoutId id="2147483838" r:id="rId7"/>
    <p:sldLayoutId id="2147483839" r:id="rId8"/>
    <p:sldLayoutId id="2147483840" r:id="rId9"/>
    <p:sldLayoutId id="2147483835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Project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Διάστημα - Τεχνολογία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8195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Project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- </a:t>
            </a:r>
            <a:r>
              <a:rPr lang="el-GR" b="1" dirty="0" smtClean="0">
                <a:solidFill>
                  <a:schemeClr val="tx1"/>
                </a:solidFill>
              </a:rPr>
              <a:t>Νηπιαγωγείο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ria\Desktop\site\Εικονες\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987824" cy="257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περιεχομένου"/>
          <p:cNvSpPr>
            <a:spLocks noGrp="1"/>
          </p:cNvSpPr>
          <p:nvPr>
            <p:ph idx="1"/>
          </p:nvPr>
        </p:nvSpPr>
        <p:spPr>
          <a:xfrm>
            <a:off x="5976168" y="1340768"/>
            <a:ext cx="2844304" cy="1295648"/>
          </a:xfrm>
        </p:spPr>
        <p:txBody>
          <a:bodyPr/>
          <a:lstStyle/>
          <a:p>
            <a:pPr algn="ctr" eaLnBrk="1" hangingPunct="1"/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Προσπάθησε να πεις,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ό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σο πιο γρήγορα μπορείς, το γλωσσοδέτη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του!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Το ρομποτάκι ο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Ρουμπής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, ο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Κουμπής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, ο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Ρουμποκομπολογής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 τρελαίνεται για κουμπιά!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C:\Users\maria\Desktop\site\Εικονες\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259632" cy="10868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579300" cy="531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Στρογγυλεμένο ορθογώνιο"/>
          <p:cNvSpPr/>
          <p:nvPr/>
        </p:nvSpPr>
        <p:spPr>
          <a:xfrm>
            <a:off x="4644008" y="2780928"/>
            <a:ext cx="352839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Ο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Ρουμπής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ο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Κουμπής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ο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Ρουμποκομπολογής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επήγε να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ρουμπέψει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να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κουμπέψει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να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ρουμποκομπολογέψει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και τον </a:t>
            </a:r>
            <a:r>
              <a:rPr lang="el-GR" dirty="0" err="1" smtClean="0">
                <a:solidFill>
                  <a:schemeClr val="accent1">
                    <a:lumMod val="10000"/>
                  </a:schemeClr>
                </a:solidFill>
              </a:rPr>
              <a:t>πιάσαν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 οι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ρουμπήδες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οι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κουμπήδες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, οι 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ρουμποκομπολογήδες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 και του </a:t>
            </a:r>
            <a:r>
              <a:rPr lang="el-GR" dirty="0" err="1" smtClean="0">
                <a:solidFill>
                  <a:schemeClr val="accent1">
                    <a:lumMod val="10000"/>
                  </a:schemeClr>
                </a:solidFill>
              </a:rPr>
              <a:t>κόψαν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 τα </a:t>
            </a:r>
            <a:r>
              <a:rPr lang="el-GR" dirty="0" err="1" smtClean="0">
                <a:solidFill>
                  <a:schemeClr val="accent1">
                    <a:lumMod val="10000"/>
                  </a:schemeClr>
                </a:solidFill>
              </a:rPr>
              <a:t>ρουμπιά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 του , τα κουμπιά του, τα </a:t>
            </a:r>
            <a:r>
              <a:rPr lang="el-GR" dirty="0" err="1" smtClean="0">
                <a:solidFill>
                  <a:schemeClr val="accent1">
                    <a:lumMod val="10000"/>
                  </a:schemeClr>
                </a:solidFill>
              </a:rPr>
              <a:t>ρουμποκομπολογάκια</a:t>
            </a:r>
            <a:r>
              <a:rPr lang="el-GR" dirty="0" smtClean="0">
                <a:solidFill>
                  <a:schemeClr val="accent1">
                    <a:lumMod val="10000"/>
                  </a:schemeClr>
                </a:solidFill>
              </a:rPr>
              <a:t> του.</a:t>
            </a:r>
            <a:endParaRPr lang="el-GR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19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περιεχομένου"/>
          <p:cNvSpPr>
            <a:spLocks noGrp="1"/>
          </p:cNvSpPr>
          <p:nvPr>
            <p:ph idx="1"/>
          </p:nvPr>
        </p:nvSpPr>
        <p:spPr>
          <a:xfrm>
            <a:off x="755650" y="2565400"/>
            <a:ext cx="7524750" cy="3560763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C:\Users\maria\Desktop\site\Εικονες\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2018125" cy="174135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20689"/>
            <a:ext cx="4609119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392488" cy="52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03648" y="5373216"/>
            <a:ext cx="6840760" cy="14127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Αυτοί είναι οι 9 πλανήτες του Ηλιακού μας Συστήματος. Ξέρεις ότι παίζουν το «γύρω γύρω όλοι» με τον Ήλιο; Διάβασε με την δασκάλα σου τα ονόματα τους, που τα δανειστήκαν από τους θεούς και τους Τιτάνες της ελληνικής μυθολογίας. 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123728" y="3356992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ΕΡΜΗΣ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2483768" y="2636912"/>
            <a:ext cx="79208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ΑΦΡΟΔΙΤΗ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275856" y="3501008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ΓΗ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3995936" y="2708920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ΑΡΗΣ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4860032" y="3933056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ΔΙΑΣ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6012160" y="2348880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ΚΡΟΝΟΣ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7020272" y="3645024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ΟΥΡΑΝΟΣ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7668344" y="2564904"/>
            <a:ext cx="9361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ΠΟΣΕΙΔΩΝΑΣ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8207896" y="3645024"/>
            <a:ext cx="9361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accent2">
                    <a:lumMod val="75000"/>
                  </a:schemeClr>
                </a:solidFill>
              </a:rPr>
              <a:t>ΠΛΟΥΤΩΝΑΣ</a:t>
            </a:r>
            <a:endParaRPr lang="el-G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2267744" y="332656"/>
            <a:ext cx="561662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Σημείωσε πάνω σε κάθε πλανήτη τον αριθμό που αντιστοιχεί στο μέγεθος του. Άρχισε με το 1 από το μεγαλύτερο πλανήτη, που είναι ο Δίας!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4860032" y="278092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156176" y="278092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7884368" y="278092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7020272" y="27089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275856" y="27089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2627784" y="27089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995936" y="292494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051720" y="24208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8574612" y="263691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περιεχομένου"/>
          <p:cNvSpPr>
            <a:spLocks noGrp="1"/>
          </p:cNvSpPr>
          <p:nvPr>
            <p:ph idx="1"/>
          </p:nvPr>
        </p:nvSpPr>
        <p:spPr>
          <a:xfrm>
            <a:off x="5436096" y="2565400"/>
            <a:ext cx="3456384" cy="35607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Ο πλανήτης Κρόνος ξεχωρίζει από τους άλλους πλανήτες, γιατί φοράει …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9219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C:\Users\maria\Desktop\site\Εικονες\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2018125" cy="174135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379" y="790953"/>
            <a:ext cx="4946701" cy="551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Έλλειψη"/>
          <p:cNvSpPr/>
          <p:nvPr/>
        </p:nvSpPr>
        <p:spPr>
          <a:xfrm>
            <a:off x="5796136" y="4941168"/>
            <a:ext cx="30243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smtClean="0">
                <a:solidFill>
                  <a:schemeClr val="accent2">
                    <a:lumMod val="50000"/>
                  </a:schemeClr>
                </a:solidFill>
              </a:rPr>
              <a:t>ΔΑΧΤΥΛΙΔΙ</a:t>
            </a: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Προσαρμοσμένος 37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FD9B5"/>
      </a:accent1>
      <a:accent2>
        <a:srgbClr val="522015"/>
      </a:accent2>
      <a:accent3>
        <a:srgbClr val="210D08"/>
      </a:accent3>
      <a:accent4>
        <a:srgbClr val="522015"/>
      </a:accent4>
      <a:accent5>
        <a:srgbClr val="210D08"/>
      </a:accent5>
      <a:accent6>
        <a:srgbClr val="D19049"/>
      </a:accent6>
      <a:hlink>
        <a:srgbClr val="00A3D6"/>
      </a:hlink>
      <a:folHlink>
        <a:srgbClr val="694F0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</Template>
  <TotalTime>193</TotalTime>
  <Words>181</Words>
  <Application>Microsoft Office PowerPoint</Application>
  <PresentationFormat>Προβολή στην οθόνη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Waveform</vt:lpstr>
      <vt:lpstr>Project Διάστημα - Τεχνολογία    </vt:lpstr>
      <vt:lpstr>Το ρομποτάκι ο Ρουμπής, ο Κουμπής, ο Ρουμποκομπολογής τρελαίνεται για κουμπιά!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maria priovolou</dc:creator>
  <cp:lastModifiedBy>maria priovolou</cp:lastModifiedBy>
  <cp:revision>30</cp:revision>
  <dcterms:created xsi:type="dcterms:W3CDTF">2015-07-10T08:21:16Z</dcterms:created>
  <dcterms:modified xsi:type="dcterms:W3CDTF">2020-04-03T18:49:30Z</dcterms:modified>
</cp:coreProperties>
</file>