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2" r:id="rId3"/>
    <p:sldId id="264" r:id="rId4"/>
    <p:sldId id="263" r:id="rId5"/>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660" y="-29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el-GR" dirty="0">
                <a:latin typeface="Arial" pitchFamily="34" charset="0"/>
              </a:endParaRPr>
            </a:p>
          </p:txBody>
        </p:sp>
        <p:sp>
          <p:nvSpPr>
            <p:cNvPr id="7" name="Freeform 18"/>
            <p:cNvSpPr>
              <a:spLocks/>
            </p:cNvSpPr>
            <p:nvPr/>
          </p:nvSpPr>
          <p:spPr bwMode="hidden">
            <a:xfrm>
              <a:off x="-308538" y="4319027"/>
              <a:ext cx="8280254" cy="1208092"/>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el-GR" dirty="0">
                <a:latin typeface="Arial" pitchFamily="34" charset="0"/>
              </a:endParaRPr>
            </a:p>
          </p:txBody>
        </p:sp>
        <p:sp>
          <p:nvSpPr>
            <p:cNvPr id="8" name="Freeform 22"/>
            <p:cNvSpPr>
              <a:spLocks/>
            </p:cNvSpPr>
            <p:nvPr/>
          </p:nvSpPr>
          <p:spPr bwMode="hidden">
            <a:xfrm>
              <a:off x="4014" y="4334834"/>
              <a:ext cx="8164231" cy="110196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l-GR" dirty="0">
                <a:latin typeface="Arial" pitchFamily="34" charset="0"/>
              </a:endParaRPr>
            </a:p>
          </p:txBody>
        </p:sp>
        <p:sp>
          <p:nvSpPr>
            <p:cNvPr id="9" name="Freeform 26"/>
            <p:cNvSpPr>
              <a:spLocks/>
            </p:cNvSpPr>
            <p:nvPr/>
          </p:nvSpPr>
          <p:spPr bwMode="hidden">
            <a:xfrm>
              <a:off x="4157164" y="4316769"/>
              <a:ext cx="4939265" cy="925827"/>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l-GR" dirty="0">
                <a:latin typeface="Arial" pitchFamily="34" charset="0"/>
              </a:endParaRPr>
            </a:p>
          </p:txBody>
        </p:sp>
        <p:sp useBgFill="1">
          <p:nvSpPr>
            <p:cNvPr id="10" name="Freeform 10"/>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el-GR" dirty="0">
                <a:latin typeface="Arial" pitchFamily="34" charset="0"/>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l-GR" smtClean="0"/>
              <a:t>Kλικ για επεξεργασία του τίτλου</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11" name="Date Placeholder 3"/>
          <p:cNvSpPr>
            <a:spLocks noGrp="1"/>
          </p:cNvSpPr>
          <p:nvPr>
            <p:ph type="dt" sz="half" idx="10"/>
          </p:nvPr>
        </p:nvSpPr>
        <p:spPr/>
        <p:txBody>
          <a:bodyPr/>
          <a:lstStyle>
            <a:lvl1pPr>
              <a:defRPr/>
            </a:lvl1pPr>
          </a:lstStyle>
          <a:p>
            <a:pPr>
              <a:defRPr/>
            </a:pPr>
            <a:fld id="{F773C365-042C-459B-906D-EB9337C3C77C}" type="datetimeFigureOut">
              <a:rPr lang="el-GR"/>
              <a:pPr>
                <a:defRPr/>
              </a:pPr>
              <a:t>3/4/2020</a:t>
            </a:fld>
            <a:endParaRPr lang="el-GR" dirty="0"/>
          </a:p>
        </p:txBody>
      </p:sp>
      <p:sp>
        <p:nvSpPr>
          <p:cNvPr id="12" name="Footer Placeholder 4"/>
          <p:cNvSpPr>
            <a:spLocks noGrp="1"/>
          </p:cNvSpPr>
          <p:nvPr>
            <p:ph type="ftr" sz="quarter" idx="11"/>
          </p:nvPr>
        </p:nvSpPr>
        <p:spPr/>
        <p:txBody>
          <a:bodyPr/>
          <a:lstStyle>
            <a:lvl1pPr>
              <a:defRPr/>
            </a:lvl1pPr>
          </a:lstStyle>
          <a:p>
            <a:pPr>
              <a:defRPr/>
            </a:pPr>
            <a:endParaRPr lang="el-GR" dirty="0"/>
          </a:p>
        </p:txBody>
      </p:sp>
      <p:sp>
        <p:nvSpPr>
          <p:cNvPr id="13" name="Slide Number Placeholder 5"/>
          <p:cNvSpPr>
            <a:spLocks noGrp="1"/>
          </p:cNvSpPr>
          <p:nvPr>
            <p:ph type="sldNum" sz="quarter" idx="12"/>
          </p:nvPr>
        </p:nvSpPr>
        <p:spPr/>
        <p:txBody>
          <a:bodyPr/>
          <a:lstStyle>
            <a:lvl1pPr>
              <a:defRPr/>
            </a:lvl1pPr>
          </a:lstStyle>
          <a:p>
            <a:pPr>
              <a:defRPr/>
            </a:pPr>
            <a:fld id="{3F9E3AEB-CBE7-466A-9E51-4FD448BACBBF}" type="slidenum">
              <a:rPr lang="el-GR"/>
              <a:pPr>
                <a:defRPr/>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lvl1pPr>
              <a:defRPr/>
            </a:lvl1pPr>
          </a:lstStyle>
          <a:p>
            <a:pPr>
              <a:defRPr/>
            </a:pPr>
            <a:fld id="{60887C45-64B1-4751-95B1-058B16AD19EE}" type="datetimeFigureOut">
              <a:rPr lang="el-GR"/>
              <a:pPr>
                <a:defRPr/>
              </a:pPr>
              <a:t>3/4/2020</a:t>
            </a:fld>
            <a:endParaRPr lang="el-GR" dirty="0"/>
          </a:p>
        </p:txBody>
      </p:sp>
      <p:sp>
        <p:nvSpPr>
          <p:cNvPr id="5" name="Footer Placeholder 4"/>
          <p:cNvSpPr>
            <a:spLocks noGrp="1"/>
          </p:cNvSpPr>
          <p:nvPr>
            <p:ph type="ftr" sz="quarter" idx="11"/>
          </p:nvPr>
        </p:nvSpPr>
        <p:spPr/>
        <p:txBody>
          <a:bodyPr/>
          <a:lstStyle>
            <a:lvl1pPr>
              <a:defRPr/>
            </a:lvl1pPr>
          </a:lstStyle>
          <a:p>
            <a:pPr>
              <a:defRPr/>
            </a:pPr>
            <a:endParaRPr lang="el-GR" dirty="0"/>
          </a:p>
        </p:txBody>
      </p:sp>
      <p:sp>
        <p:nvSpPr>
          <p:cNvPr id="6" name="Slide Number Placeholder 5"/>
          <p:cNvSpPr>
            <a:spLocks noGrp="1"/>
          </p:cNvSpPr>
          <p:nvPr>
            <p:ph type="sldNum" sz="quarter" idx="12"/>
          </p:nvPr>
        </p:nvSpPr>
        <p:spPr/>
        <p:txBody>
          <a:bodyPr/>
          <a:lstStyle>
            <a:lvl1pPr>
              <a:defRPr/>
            </a:lvl1pPr>
          </a:lstStyle>
          <a:p>
            <a:pPr>
              <a:defRPr/>
            </a:pPr>
            <a:fld id="{074767FE-08A3-4774-96AD-44FE0F4F4506}" type="slidenum">
              <a:rPr lang="el-GR"/>
              <a:pPr>
                <a:defRPr/>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el-GR" dirty="0">
                <a:latin typeface="Arial" pitchFamily="34" charset="0"/>
              </a:endParaRPr>
            </a:p>
          </p:txBody>
        </p:sp>
        <p:sp>
          <p:nvSpPr>
            <p:cNvPr id="7" name="Freeform 18"/>
            <p:cNvSpPr>
              <a:spLocks/>
            </p:cNvSpPr>
            <p:nvPr/>
          </p:nvSpPr>
          <p:spPr bwMode="hidden">
            <a:xfrm>
              <a:off x="-308538" y="4318998"/>
              <a:ext cx="8280254" cy="1208906"/>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el-GR" dirty="0">
                <a:latin typeface="Arial" pitchFamily="34" charset="0"/>
              </a:endParaRPr>
            </a:p>
          </p:txBody>
        </p:sp>
        <p:sp>
          <p:nvSpPr>
            <p:cNvPr id="8" name="Freeform 22"/>
            <p:cNvSpPr>
              <a:spLocks/>
            </p:cNvSpPr>
            <p:nvPr/>
          </p:nvSpPr>
          <p:spPr bwMode="hidden">
            <a:xfrm>
              <a:off x="4014" y="4334786"/>
              <a:ext cx="8164231" cy="1102902"/>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l-GR" dirty="0">
                <a:latin typeface="Arial" pitchFamily="34" charset="0"/>
              </a:endParaRPr>
            </a:p>
          </p:txBody>
        </p:sp>
        <p:sp>
          <p:nvSpPr>
            <p:cNvPr id="9" name="Freeform 26"/>
            <p:cNvSpPr>
              <a:spLocks/>
            </p:cNvSpPr>
            <p:nvPr/>
          </p:nvSpPr>
          <p:spPr bwMode="hidden">
            <a:xfrm>
              <a:off x="4157164" y="4316742"/>
              <a:ext cx="4939265" cy="926979"/>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l-GR" dirty="0">
                <a:latin typeface="Arial" pitchFamily="34" charset="0"/>
              </a:endParaRPr>
            </a:p>
          </p:txBody>
        </p:sp>
        <p:sp useBgFill="1">
          <p:nvSpPr>
            <p:cNvPr id="10" name="Freeform 19"/>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el-GR" dirty="0">
                <a:latin typeface="Arial" pitchFamily="34" charset="0"/>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l-GR" smtClean="0"/>
              <a:t>Kλικ για επεξεργασία του τίτλου</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1" name="Date Placeholder 3"/>
          <p:cNvSpPr>
            <a:spLocks noGrp="1"/>
          </p:cNvSpPr>
          <p:nvPr>
            <p:ph type="dt" sz="half" idx="10"/>
          </p:nvPr>
        </p:nvSpPr>
        <p:spPr/>
        <p:txBody>
          <a:bodyPr/>
          <a:lstStyle>
            <a:lvl1pPr>
              <a:defRPr/>
            </a:lvl1pPr>
          </a:lstStyle>
          <a:p>
            <a:pPr>
              <a:defRPr/>
            </a:pPr>
            <a:fld id="{FF113992-6438-469C-B762-A6DEE7DF567D}" type="datetimeFigureOut">
              <a:rPr lang="el-GR"/>
              <a:pPr>
                <a:defRPr/>
              </a:pPr>
              <a:t>3/4/2020</a:t>
            </a:fld>
            <a:endParaRPr lang="el-GR" dirty="0"/>
          </a:p>
        </p:txBody>
      </p:sp>
      <p:sp>
        <p:nvSpPr>
          <p:cNvPr id="12" name="Footer Placeholder 4"/>
          <p:cNvSpPr>
            <a:spLocks noGrp="1"/>
          </p:cNvSpPr>
          <p:nvPr>
            <p:ph type="ftr" sz="quarter" idx="11"/>
          </p:nvPr>
        </p:nvSpPr>
        <p:spPr/>
        <p:txBody>
          <a:bodyPr/>
          <a:lstStyle>
            <a:lvl1pPr>
              <a:defRPr/>
            </a:lvl1pPr>
          </a:lstStyle>
          <a:p>
            <a:pPr>
              <a:defRPr/>
            </a:pPr>
            <a:endParaRPr lang="el-GR" dirty="0"/>
          </a:p>
        </p:txBody>
      </p:sp>
      <p:sp>
        <p:nvSpPr>
          <p:cNvPr id="13" name="Slide Number Placeholder 5"/>
          <p:cNvSpPr>
            <a:spLocks noGrp="1"/>
          </p:cNvSpPr>
          <p:nvPr>
            <p:ph type="sldNum" sz="quarter" idx="12"/>
          </p:nvPr>
        </p:nvSpPr>
        <p:spPr/>
        <p:txBody>
          <a:bodyPr/>
          <a:lstStyle>
            <a:lvl1pPr>
              <a:defRPr/>
            </a:lvl1pPr>
          </a:lstStyle>
          <a:p>
            <a:pPr>
              <a:defRPr/>
            </a:pPr>
            <a:fld id="{A32B25FA-BFF7-4C8C-B3D9-567F687826DB}" type="slidenum">
              <a:rPr lang="el-GR"/>
              <a:pPr>
                <a:defRPr/>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Title 6"/>
          <p:cNvSpPr>
            <a:spLocks noGrp="1"/>
          </p:cNvSpPr>
          <p:nvPr>
            <p:ph type="title"/>
          </p:nvPr>
        </p:nvSpPr>
        <p:spPr/>
        <p:txBody>
          <a:bodyPr/>
          <a:lstStyle/>
          <a:p>
            <a:r>
              <a:rPr lang="el-GR" smtClean="0"/>
              <a:t>Kλικ για επεξεργασία του τίτλου</a:t>
            </a:r>
            <a:endParaRPr lang="en-US"/>
          </a:p>
        </p:txBody>
      </p:sp>
      <p:sp>
        <p:nvSpPr>
          <p:cNvPr id="4" name="Date Placeholder 3"/>
          <p:cNvSpPr>
            <a:spLocks noGrp="1"/>
          </p:cNvSpPr>
          <p:nvPr>
            <p:ph type="dt" sz="half" idx="10"/>
          </p:nvPr>
        </p:nvSpPr>
        <p:spPr/>
        <p:txBody>
          <a:bodyPr/>
          <a:lstStyle>
            <a:lvl1pPr>
              <a:defRPr/>
            </a:lvl1pPr>
          </a:lstStyle>
          <a:p>
            <a:pPr>
              <a:defRPr/>
            </a:pPr>
            <a:fld id="{8DE93681-84A0-44F8-AED0-F33D41A3510B}" type="datetimeFigureOut">
              <a:rPr lang="el-GR"/>
              <a:pPr>
                <a:defRPr/>
              </a:pPr>
              <a:t>3/4/2020</a:t>
            </a:fld>
            <a:endParaRPr lang="el-GR" dirty="0"/>
          </a:p>
        </p:txBody>
      </p:sp>
      <p:sp>
        <p:nvSpPr>
          <p:cNvPr id="5" name="Footer Placeholder 4"/>
          <p:cNvSpPr>
            <a:spLocks noGrp="1"/>
          </p:cNvSpPr>
          <p:nvPr>
            <p:ph type="ftr" sz="quarter" idx="11"/>
          </p:nvPr>
        </p:nvSpPr>
        <p:spPr/>
        <p:txBody>
          <a:bodyPr/>
          <a:lstStyle>
            <a:lvl1pPr>
              <a:defRPr/>
            </a:lvl1pPr>
          </a:lstStyle>
          <a:p>
            <a:pPr>
              <a:defRPr/>
            </a:pPr>
            <a:endParaRPr lang="el-GR" dirty="0"/>
          </a:p>
        </p:txBody>
      </p:sp>
      <p:sp>
        <p:nvSpPr>
          <p:cNvPr id="6" name="Slide Number Placeholder 5"/>
          <p:cNvSpPr>
            <a:spLocks noGrp="1"/>
          </p:cNvSpPr>
          <p:nvPr>
            <p:ph type="sldNum" sz="quarter" idx="12"/>
          </p:nvPr>
        </p:nvSpPr>
        <p:spPr/>
        <p:txBody>
          <a:bodyPr/>
          <a:lstStyle>
            <a:lvl1pPr>
              <a:defRPr/>
            </a:lvl1pPr>
          </a:lstStyle>
          <a:p>
            <a:pPr>
              <a:defRPr/>
            </a:pPr>
            <a:fld id="{12FA72C2-A817-4404-89F6-9BCDC3B0B11A}" type="slidenum">
              <a:rPr lang="el-GR"/>
              <a:pPr>
                <a:defRPr/>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Freeform 14"/>
          <p:cNvSpPr>
            <a:spLocks/>
          </p:cNvSpPr>
          <p:nvPr/>
        </p:nvSpPr>
        <p:spPr bwMode="hidden">
          <a:xfrm>
            <a:off x="6046788" y="4203700"/>
            <a:ext cx="2876550" cy="714375"/>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el-GR" dirty="0">
              <a:latin typeface="Arial" pitchFamily="34" charset="0"/>
            </a:endParaRPr>
          </a:p>
        </p:txBody>
      </p:sp>
      <p:sp>
        <p:nvSpPr>
          <p:cNvPr id="6" name="Freeform 18"/>
          <p:cNvSpPr>
            <a:spLocks/>
          </p:cNvSpPr>
          <p:nvPr/>
        </p:nvSpPr>
        <p:spPr bwMode="hidden">
          <a:xfrm>
            <a:off x="2619375" y="4075113"/>
            <a:ext cx="5545138" cy="850900"/>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el-GR" dirty="0">
              <a:latin typeface="Arial" pitchFamily="34" charset="0"/>
            </a:endParaRPr>
          </a:p>
        </p:txBody>
      </p:sp>
      <p:sp>
        <p:nvSpPr>
          <p:cNvPr id="7" name="Freeform 22"/>
          <p:cNvSpPr>
            <a:spLocks/>
          </p:cNvSpPr>
          <p:nvPr/>
        </p:nvSpPr>
        <p:spPr bwMode="hidden">
          <a:xfrm>
            <a:off x="2828925" y="4087813"/>
            <a:ext cx="5467350" cy="77470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l-GR" dirty="0">
              <a:latin typeface="Arial" pitchFamily="34" charset="0"/>
            </a:endParaRPr>
          </a:p>
        </p:txBody>
      </p:sp>
      <p:sp>
        <p:nvSpPr>
          <p:cNvPr id="8" name="Freeform 26"/>
          <p:cNvSpPr>
            <a:spLocks/>
          </p:cNvSpPr>
          <p:nvPr/>
        </p:nvSpPr>
        <p:spPr bwMode="hidden">
          <a:xfrm>
            <a:off x="5610225" y="4073525"/>
            <a:ext cx="3306763" cy="652463"/>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l-GR" dirty="0">
              <a:latin typeface="Arial" pitchFamily="34" charset="0"/>
            </a:endParaRPr>
          </a:p>
        </p:txBody>
      </p:sp>
      <p:sp useBgFill="1">
        <p:nvSpPr>
          <p:cNvPr id="9" name="Freeform 10"/>
          <p:cNvSpPr>
            <a:spLocks/>
          </p:cNvSpPr>
          <p:nvPr/>
        </p:nvSpPr>
        <p:spPr bwMode="hidden">
          <a:xfrm>
            <a:off x="211138" y="4059238"/>
            <a:ext cx="8723312" cy="1328737"/>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el-GR" dirty="0">
              <a:latin typeface="Arial" pitchFamily="34" charset="0"/>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l-GR" smtClean="0"/>
              <a:t>Kλικ για επεξεργασία του τίτλου</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10" name="Date Placeholder 3"/>
          <p:cNvSpPr>
            <a:spLocks noGrp="1"/>
          </p:cNvSpPr>
          <p:nvPr>
            <p:ph type="dt" sz="half" idx="10"/>
          </p:nvPr>
        </p:nvSpPr>
        <p:spPr/>
        <p:txBody>
          <a:bodyPr/>
          <a:lstStyle>
            <a:lvl1pPr>
              <a:defRPr/>
            </a:lvl1pPr>
          </a:lstStyle>
          <a:p>
            <a:pPr>
              <a:defRPr/>
            </a:pPr>
            <a:fld id="{BDB90922-35A9-45F1-A465-9551E148EC99}" type="datetimeFigureOut">
              <a:rPr lang="el-GR"/>
              <a:pPr>
                <a:defRPr/>
              </a:pPr>
              <a:t>3/4/2020</a:t>
            </a:fld>
            <a:endParaRPr lang="el-GR" dirty="0"/>
          </a:p>
        </p:txBody>
      </p:sp>
      <p:sp>
        <p:nvSpPr>
          <p:cNvPr id="11" name="Footer Placeholder 4"/>
          <p:cNvSpPr>
            <a:spLocks noGrp="1"/>
          </p:cNvSpPr>
          <p:nvPr>
            <p:ph type="ftr" sz="quarter" idx="11"/>
          </p:nvPr>
        </p:nvSpPr>
        <p:spPr/>
        <p:txBody>
          <a:bodyPr/>
          <a:lstStyle>
            <a:lvl1pPr>
              <a:defRPr/>
            </a:lvl1pPr>
          </a:lstStyle>
          <a:p>
            <a:pPr>
              <a:defRPr/>
            </a:pPr>
            <a:endParaRPr lang="el-GR" dirty="0"/>
          </a:p>
        </p:txBody>
      </p:sp>
      <p:sp>
        <p:nvSpPr>
          <p:cNvPr id="12" name="Slide Number Placeholder 5"/>
          <p:cNvSpPr>
            <a:spLocks noGrp="1"/>
          </p:cNvSpPr>
          <p:nvPr>
            <p:ph type="sldNum" sz="quarter" idx="12"/>
          </p:nvPr>
        </p:nvSpPr>
        <p:spPr/>
        <p:txBody>
          <a:bodyPr/>
          <a:lstStyle>
            <a:lvl1pPr>
              <a:defRPr/>
            </a:lvl1pPr>
          </a:lstStyle>
          <a:p>
            <a:pPr>
              <a:defRPr/>
            </a:pPr>
            <a:fld id="{B415609E-11EC-4BB5-930D-7C3C37AC0B95}" type="slidenum">
              <a:rPr lang="el-GR"/>
              <a:pPr>
                <a:defRPr/>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Date Placeholder 3"/>
          <p:cNvSpPr>
            <a:spLocks noGrp="1"/>
          </p:cNvSpPr>
          <p:nvPr>
            <p:ph type="dt" sz="half" idx="15"/>
          </p:nvPr>
        </p:nvSpPr>
        <p:spPr/>
        <p:txBody>
          <a:bodyPr/>
          <a:lstStyle>
            <a:lvl1pPr>
              <a:defRPr/>
            </a:lvl1pPr>
          </a:lstStyle>
          <a:p>
            <a:pPr>
              <a:defRPr/>
            </a:pPr>
            <a:fld id="{45402017-0580-4575-AC51-AFAD68269217}" type="datetimeFigureOut">
              <a:rPr lang="el-GR"/>
              <a:pPr>
                <a:defRPr/>
              </a:pPr>
              <a:t>3/4/2020</a:t>
            </a:fld>
            <a:endParaRPr lang="el-GR" dirty="0"/>
          </a:p>
        </p:txBody>
      </p:sp>
      <p:sp>
        <p:nvSpPr>
          <p:cNvPr id="6" name="Footer Placeholder 4"/>
          <p:cNvSpPr>
            <a:spLocks noGrp="1"/>
          </p:cNvSpPr>
          <p:nvPr>
            <p:ph type="ftr" sz="quarter" idx="16"/>
          </p:nvPr>
        </p:nvSpPr>
        <p:spPr/>
        <p:txBody>
          <a:bodyPr/>
          <a:lstStyle>
            <a:lvl1pPr>
              <a:defRPr/>
            </a:lvl1pPr>
          </a:lstStyle>
          <a:p>
            <a:pPr>
              <a:defRPr/>
            </a:pPr>
            <a:endParaRPr lang="el-GR" dirty="0"/>
          </a:p>
        </p:txBody>
      </p:sp>
      <p:sp>
        <p:nvSpPr>
          <p:cNvPr id="7" name="Slide Number Placeholder 5"/>
          <p:cNvSpPr>
            <a:spLocks noGrp="1"/>
          </p:cNvSpPr>
          <p:nvPr>
            <p:ph type="sldNum" sz="quarter" idx="17"/>
          </p:nvPr>
        </p:nvSpPr>
        <p:spPr/>
        <p:txBody>
          <a:bodyPr/>
          <a:lstStyle>
            <a:lvl1pPr>
              <a:defRPr/>
            </a:lvl1pPr>
          </a:lstStyle>
          <a:p>
            <a:pPr>
              <a:defRPr/>
            </a:pPr>
            <a:fld id="{562C765E-6115-4071-9E6D-04BCF77C2C23}" type="slidenum">
              <a:rPr lang="el-GR"/>
              <a:pPr>
                <a:defRPr/>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Kλικ για επεξεργασία του τίτλου</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3"/>
          <p:cNvSpPr>
            <a:spLocks noGrp="1"/>
          </p:cNvSpPr>
          <p:nvPr>
            <p:ph type="dt" sz="half" idx="10"/>
          </p:nvPr>
        </p:nvSpPr>
        <p:spPr/>
        <p:txBody>
          <a:bodyPr/>
          <a:lstStyle>
            <a:lvl1pPr>
              <a:defRPr/>
            </a:lvl1pPr>
          </a:lstStyle>
          <a:p>
            <a:pPr>
              <a:defRPr/>
            </a:pPr>
            <a:fld id="{FA280EFC-EC7F-4993-B24C-9D18AB2E5B8D}" type="datetimeFigureOut">
              <a:rPr lang="el-GR"/>
              <a:pPr>
                <a:defRPr/>
              </a:pPr>
              <a:t>3/4/2020</a:t>
            </a:fld>
            <a:endParaRPr lang="el-GR" dirty="0"/>
          </a:p>
        </p:txBody>
      </p:sp>
      <p:sp>
        <p:nvSpPr>
          <p:cNvPr id="8" name="Footer Placeholder 4"/>
          <p:cNvSpPr>
            <a:spLocks noGrp="1"/>
          </p:cNvSpPr>
          <p:nvPr>
            <p:ph type="ftr" sz="quarter" idx="11"/>
          </p:nvPr>
        </p:nvSpPr>
        <p:spPr/>
        <p:txBody>
          <a:bodyPr/>
          <a:lstStyle>
            <a:lvl1pPr>
              <a:defRPr/>
            </a:lvl1pPr>
          </a:lstStyle>
          <a:p>
            <a:pPr>
              <a:defRPr/>
            </a:pPr>
            <a:endParaRPr lang="el-GR" dirty="0"/>
          </a:p>
        </p:txBody>
      </p:sp>
      <p:sp>
        <p:nvSpPr>
          <p:cNvPr id="9" name="Slide Number Placeholder 5"/>
          <p:cNvSpPr>
            <a:spLocks noGrp="1"/>
          </p:cNvSpPr>
          <p:nvPr>
            <p:ph type="sldNum" sz="quarter" idx="12"/>
          </p:nvPr>
        </p:nvSpPr>
        <p:spPr/>
        <p:txBody>
          <a:bodyPr/>
          <a:lstStyle>
            <a:lvl1pPr>
              <a:defRPr/>
            </a:lvl1pPr>
          </a:lstStyle>
          <a:p>
            <a:pPr>
              <a:defRPr/>
            </a:pPr>
            <a:fld id="{AD6B535F-11F8-49C0-9A97-836F500D6EBD}" type="slidenum">
              <a:rPr lang="el-GR"/>
              <a:pPr>
                <a:defRPr/>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n-US"/>
          </a:p>
        </p:txBody>
      </p:sp>
      <p:sp>
        <p:nvSpPr>
          <p:cNvPr id="3" name="Date Placeholder 3"/>
          <p:cNvSpPr>
            <a:spLocks noGrp="1"/>
          </p:cNvSpPr>
          <p:nvPr>
            <p:ph type="dt" sz="half" idx="10"/>
          </p:nvPr>
        </p:nvSpPr>
        <p:spPr/>
        <p:txBody>
          <a:bodyPr/>
          <a:lstStyle>
            <a:lvl1pPr>
              <a:defRPr/>
            </a:lvl1pPr>
          </a:lstStyle>
          <a:p>
            <a:pPr>
              <a:defRPr/>
            </a:pPr>
            <a:fld id="{30AFCA42-9AB0-4E19-BAFA-0DF8F6B80837}" type="datetimeFigureOut">
              <a:rPr lang="el-GR"/>
              <a:pPr>
                <a:defRPr/>
              </a:pPr>
              <a:t>3/4/2020</a:t>
            </a:fld>
            <a:endParaRPr lang="el-GR" dirty="0"/>
          </a:p>
        </p:txBody>
      </p:sp>
      <p:sp>
        <p:nvSpPr>
          <p:cNvPr id="4" name="Footer Placeholder 4"/>
          <p:cNvSpPr>
            <a:spLocks noGrp="1"/>
          </p:cNvSpPr>
          <p:nvPr>
            <p:ph type="ftr" sz="quarter" idx="11"/>
          </p:nvPr>
        </p:nvSpPr>
        <p:spPr/>
        <p:txBody>
          <a:bodyPr/>
          <a:lstStyle>
            <a:lvl1pPr>
              <a:defRPr/>
            </a:lvl1pPr>
          </a:lstStyle>
          <a:p>
            <a:pPr>
              <a:defRPr/>
            </a:pPr>
            <a:endParaRPr lang="el-GR" dirty="0"/>
          </a:p>
        </p:txBody>
      </p:sp>
      <p:sp>
        <p:nvSpPr>
          <p:cNvPr id="5" name="Slide Number Placeholder 5"/>
          <p:cNvSpPr>
            <a:spLocks noGrp="1"/>
          </p:cNvSpPr>
          <p:nvPr>
            <p:ph type="sldNum" sz="quarter" idx="12"/>
          </p:nvPr>
        </p:nvSpPr>
        <p:spPr/>
        <p:txBody>
          <a:bodyPr/>
          <a:lstStyle>
            <a:lvl1pPr>
              <a:defRPr/>
            </a:lvl1pPr>
          </a:lstStyle>
          <a:p>
            <a:pPr>
              <a:defRPr/>
            </a:pPr>
            <a:fld id="{0B72638B-5C31-4EE8-9687-3591D1C9378D}" type="slidenum">
              <a:rPr lang="el-GR"/>
              <a:pPr>
                <a:defRPr/>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el-GR" dirty="0">
                <a:latin typeface="Arial" pitchFamily="34" charset="0"/>
              </a:endParaRPr>
            </a:p>
          </p:txBody>
        </p:sp>
        <p:sp>
          <p:nvSpPr>
            <p:cNvPr id="5" name="Freeform 18"/>
            <p:cNvSpPr>
              <a:spLocks/>
            </p:cNvSpPr>
            <p:nvPr/>
          </p:nvSpPr>
          <p:spPr bwMode="hidden">
            <a:xfrm>
              <a:off x="-308667" y="4319028"/>
              <a:ext cx="8279020" cy="1208091"/>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el-GR" dirty="0">
                <a:latin typeface="Arial" pitchFamily="34" charset="0"/>
              </a:endParaRPr>
            </a:p>
          </p:txBody>
        </p:sp>
        <p:sp>
          <p:nvSpPr>
            <p:cNvPr id="6" name="Freeform 22"/>
            <p:cNvSpPr>
              <a:spLocks/>
            </p:cNvSpPr>
            <p:nvPr/>
          </p:nvSpPr>
          <p:spPr bwMode="hidden">
            <a:xfrm>
              <a:off x="4286" y="4334834"/>
              <a:ext cx="8165219" cy="110196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l-GR" dirty="0">
                <a:latin typeface="Arial" pitchFamily="34" charset="0"/>
              </a:endParaRPr>
            </a:p>
          </p:txBody>
        </p:sp>
        <p:sp>
          <p:nvSpPr>
            <p:cNvPr id="7" name="Freeform 26"/>
            <p:cNvSpPr>
              <a:spLocks/>
            </p:cNvSpPr>
            <p:nvPr/>
          </p:nvSpPr>
          <p:spPr bwMode="hidden">
            <a:xfrm>
              <a:off x="4155651" y="4316769"/>
              <a:ext cx="4940859" cy="925827"/>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l-GR" dirty="0">
                <a:latin typeface="Arial" pitchFamily="34" charset="0"/>
              </a:endParaRPr>
            </a:p>
          </p:txBody>
        </p:sp>
        <p:sp useBgFill="1">
          <p:nvSpPr>
            <p:cNvPr id="8" name="Freeform 10"/>
            <p:cNvSpPr>
              <a:spLocks/>
            </p:cNvSpPr>
            <p:nvPr/>
          </p:nvSpPr>
          <p:spPr bwMode="hidden">
            <a:xfrm>
              <a:off x="-3905251" y="4294188"/>
              <a:ext cx="13027839"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el-GR" dirty="0">
                <a:latin typeface="Arial" pitchFamily="34" charset="0"/>
              </a:endParaRPr>
            </a:p>
          </p:txBody>
        </p:sp>
      </p:grpSp>
      <p:sp>
        <p:nvSpPr>
          <p:cNvPr id="9" name="Date Placeholder 1"/>
          <p:cNvSpPr>
            <a:spLocks noGrp="1"/>
          </p:cNvSpPr>
          <p:nvPr>
            <p:ph type="dt" sz="half" idx="10"/>
          </p:nvPr>
        </p:nvSpPr>
        <p:spPr/>
        <p:txBody>
          <a:bodyPr/>
          <a:lstStyle>
            <a:lvl1pPr>
              <a:defRPr/>
            </a:lvl1pPr>
          </a:lstStyle>
          <a:p>
            <a:pPr>
              <a:defRPr/>
            </a:pPr>
            <a:fld id="{648F53CA-D8B7-4394-A1B7-CD6F6010BDED}" type="datetimeFigureOut">
              <a:rPr lang="el-GR"/>
              <a:pPr>
                <a:defRPr/>
              </a:pPr>
              <a:t>3/4/2020</a:t>
            </a:fld>
            <a:endParaRPr lang="el-GR" dirty="0"/>
          </a:p>
        </p:txBody>
      </p:sp>
      <p:sp>
        <p:nvSpPr>
          <p:cNvPr id="10" name="Footer Placeholder 2"/>
          <p:cNvSpPr>
            <a:spLocks noGrp="1"/>
          </p:cNvSpPr>
          <p:nvPr>
            <p:ph type="ftr" sz="quarter" idx="11"/>
          </p:nvPr>
        </p:nvSpPr>
        <p:spPr/>
        <p:txBody>
          <a:bodyPr/>
          <a:lstStyle>
            <a:lvl1pPr>
              <a:defRPr/>
            </a:lvl1pPr>
          </a:lstStyle>
          <a:p>
            <a:pPr>
              <a:defRPr/>
            </a:pPr>
            <a:endParaRPr lang="el-GR" dirty="0"/>
          </a:p>
        </p:txBody>
      </p:sp>
      <p:sp>
        <p:nvSpPr>
          <p:cNvPr id="11" name="Slide Number Placeholder 3"/>
          <p:cNvSpPr>
            <a:spLocks noGrp="1"/>
          </p:cNvSpPr>
          <p:nvPr>
            <p:ph type="sldNum" sz="quarter" idx="12"/>
          </p:nvPr>
        </p:nvSpPr>
        <p:spPr/>
        <p:txBody>
          <a:bodyPr/>
          <a:lstStyle>
            <a:lvl1pPr>
              <a:defRPr/>
            </a:lvl1pPr>
          </a:lstStyle>
          <a:p>
            <a:pPr>
              <a:defRPr/>
            </a:pPr>
            <a:fld id="{0E78BAA5-4E21-4640-A7B1-75938DF2868E}" type="slidenum">
              <a:rPr lang="el-GR"/>
              <a:pPr>
                <a:defRPr/>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el-GR" dirty="0">
                <a:latin typeface="Arial" pitchFamily="34" charset="0"/>
              </a:endParaRPr>
            </a:p>
          </p:txBody>
        </p:sp>
        <p:sp>
          <p:nvSpPr>
            <p:cNvPr id="8" name="Freeform 18"/>
            <p:cNvSpPr>
              <a:spLocks/>
            </p:cNvSpPr>
            <p:nvPr/>
          </p:nvSpPr>
          <p:spPr bwMode="hidden">
            <a:xfrm>
              <a:off x="-308538" y="4318998"/>
              <a:ext cx="8280254" cy="1208906"/>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el-GR" dirty="0">
                <a:latin typeface="Arial" pitchFamily="34" charset="0"/>
              </a:endParaRPr>
            </a:p>
          </p:txBody>
        </p:sp>
        <p:sp>
          <p:nvSpPr>
            <p:cNvPr id="9" name="Freeform 22"/>
            <p:cNvSpPr>
              <a:spLocks/>
            </p:cNvSpPr>
            <p:nvPr/>
          </p:nvSpPr>
          <p:spPr bwMode="hidden">
            <a:xfrm>
              <a:off x="4014" y="4334786"/>
              <a:ext cx="8164231" cy="1102902"/>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l-GR" dirty="0">
                <a:latin typeface="Arial" pitchFamily="34" charset="0"/>
              </a:endParaRPr>
            </a:p>
          </p:txBody>
        </p:sp>
        <p:sp>
          <p:nvSpPr>
            <p:cNvPr id="10" name="Freeform 26"/>
            <p:cNvSpPr>
              <a:spLocks/>
            </p:cNvSpPr>
            <p:nvPr/>
          </p:nvSpPr>
          <p:spPr bwMode="hidden">
            <a:xfrm>
              <a:off x="4157164" y="4316742"/>
              <a:ext cx="4939265" cy="926979"/>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l-GR" dirty="0">
                <a:latin typeface="Arial" pitchFamily="34" charset="0"/>
              </a:endParaRPr>
            </a:p>
          </p:txBody>
        </p:sp>
        <p:sp useBgFill="1">
          <p:nvSpPr>
            <p:cNvPr id="11" name="Freeform 28"/>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el-GR" dirty="0">
                <a:latin typeface="Arial" pitchFamily="34" charset="0"/>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l-GR" smtClean="0"/>
              <a:t>Kλικ για επεξεργασία του τίτλου</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2" name="Date Placeholder 4"/>
          <p:cNvSpPr>
            <a:spLocks noGrp="1"/>
          </p:cNvSpPr>
          <p:nvPr>
            <p:ph type="dt" sz="half" idx="10"/>
          </p:nvPr>
        </p:nvSpPr>
        <p:spPr/>
        <p:txBody>
          <a:bodyPr/>
          <a:lstStyle>
            <a:lvl1pPr>
              <a:defRPr/>
            </a:lvl1pPr>
          </a:lstStyle>
          <a:p>
            <a:pPr>
              <a:defRPr/>
            </a:pPr>
            <a:fld id="{17D4569C-D76A-44E5-85E4-B4A7B134AB46}" type="datetimeFigureOut">
              <a:rPr lang="el-GR"/>
              <a:pPr>
                <a:defRPr/>
              </a:pPr>
              <a:t>3/4/2020</a:t>
            </a:fld>
            <a:endParaRPr lang="el-GR" dirty="0"/>
          </a:p>
        </p:txBody>
      </p:sp>
      <p:sp>
        <p:nvSpPr>
          <p:cNvPr id="13" name="Footer Placeholder 5"/>
          <p:cNvSpPr>
            <a:spLocks noGrp="1"/>
          </p:cNvSpPr>
          <p:nvPr>
            <p:ph type="ftr" sz="quarter" idx="11"/>
          </p:nvPr>
        </p:nvSpPr>
        <p:spPr/>
        <p:txBody>
          <a:bodyPr/>
          <a:lstStyle>
            <a:lvl1pPr>
              <a:defRPr/>
            </a:lvl1pPr>
          </a:lstStyle>
          <a:p>
            <a:pPr>
              <a:defRPr/>
            </a:pPr>
            <a:endParaRPr lang="el-GR" dirty="0"/>
          </a:p>
        </p:txBody>
      </p:sp>
      <p:sp>
        <p:nvSpPr>
          <p:cNvPr id="14" name="Slide Number Placeholder 6"/>
          <p:cNvSpPr>
            <a:spLocks noGrp="1"/>
          </p:cNvSpPr>
          <p:nvPr>
            <p:ph type="sldNum" sz="quarter" idx="12"/>
          </p:nvPr>
        </p:nvSpPr>
        <p:spPr/>
        <p:txBody>
          <a:bodyPr/>
          <a:lstStyle>
            <a:lvl1pPr>
              <a:defRPr/>
            </a:lvl1pPr>
          </a:lstStyle>
          <a:p>
            <a:pPr>
              <a:defRPr/>
            </a:pPr>
            <a:fld id="{DA5C9335-A706-4302-842F-D319A4340BEC}" type="slidenum">
              <a:rPr lang="el-GR"/>
              <a:pPr>
                <a:defRPr/>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el-GR" dirty="0">
                <a:latin typeface="Arial" pitchFamily="34" charset="0"/>
              </a:endParaRPr>
            </a:p>
          </p:txBody>
        </p:sp>
        <p:sp>
          <p:nvSpPr>
            <p:cNvPr id="8" name="Freeform 18"/>
            <p:cNvSpPr>
              <a:spLocks/>
            </p:cNvSpPr>
            <p:nvPr/>
          </p:nvSpPr>
          <p:spPr bwMode="hidden">
            <a:xfrm>
              <a:off x="-308538" y="4319027"/>
              <a:ext cx="8280254" cy="1208092"/>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el-GR" dirty="0">
                <a:latin typeface="Arial" pitchFamily="34" charset="0"/>
              </a:endParaRPr>
            </a:p>
          </p:txBody>
        </p:sp>
        <p:sp>
          <p:nvSpPr>
            <p:cNvPr id="9" name="Freeform 22"/>
            <p:cNvSpPr>
              <a:spLocks/>
            </p:cNvSpPr>
            <p:nvPr/>
          </p:nvSpPr>
          <p:spPr bwMode="hidden">
            <a:xfrm>
              <a:off x="4014" y="4334834"/>
              <a:ext cx="8164231" cy="110196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l-GR" dirty="0">
                <a:latin typeface="Arial" pitchFamily="34" charset="0"/>
              </a:endParaRPr>
            </a:p>
          </p:txBody>
        </p:sp>
        <p:sp>
          <p:nvSpPr>
            <p:cNvPr id="10" name="Freeform 26"/>
            <p:cNvSpPr>
              <a:spLocks/>
            </p:cNvSpPr>
            <p:nvPr/>
          </p:nvSpPr>
          <p:spPr bwMode="hidden">
            <a:xfrm>
              <a:off x="4157164" y="4316769"/>
              <a:ext cx="4939265" cy="925827"/>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l-GR" dirty="0">
                <a:latin typeface="Arial" pitchFamily="34" charset="0"/>
              </a:endParaRPr>
            </a:p>
          </p:txBody>
        </p:sp>
        <p:sp useBgFill="1">
          <p:nvSpPr>
            <p:cNvPr id="11" name="Freeform 25"/>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el-GR" dirty="0">
                <a:latin typeface="Arial" pitchFamily="34" charset="0"/>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l-GR" smtClean="0"/>
              <a:t>Kλικ για επεξεργασία του τίτλου</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dirty="0" smtClean="0"/>
              <a:t>Κάντε κλικ στο εικονίδιο για να προσθέσετε μια εικόνα</a:t>
            </a:r>
            <a:endParaRPr lang="en-US" noProof="0" dirty="0"/>
          </a:p>
        </p:txBody>
      </p:sp>
      <p:sp>
        <p:nvSpPr>
          <p:cNvPr id="12" name="Date Placeholder 4"/>
          <p:cNvSpPr>
            <a:spLocks noGrp="1"/>
          </p:cNvSpPr>
          <p:nvPr>
            <p:ph type="dt" sz="half" idx="10"/>
          </p:nvPr>
        </p:nvSpPr>
        <p:spPr/>
        <p:txBody>
          <a:bodyPr/>
          <a:lstStyle>
            <a:lvl1pPr>
              <a:defRPr/>
            </a:lvl1pPr>
          </a:lstStyle>
          <a:p>
            <a:pPr>
              <a:defRPr/>
            </a:pPr>
            <a:fld id="{50CA70FB-8C44-4FA7-BA64-5E0ED4956472}" type="datetimeFigureOut">
              <a:rPr lang="el-GR"/>
              <a:pPr>
                <a:defRPr/>
              </a:pPr>
              <a:t>3/4/2020</a:t>
            </a:fld>
            <a:endParaRPr lang="el-GR" dirty="0"/>
          </a:p>
        </p:txBody>
      </p:sp>
      <p:sp>
        <p:nvSpPr>
          <p:cNvPr id="13" name="Footer Placeholder 5"/>
          <p:cNvSpPr>
            <a:spLocks noGrp="1"/>
          </p:cNvSpPr>
          <p:nvPr>
            <p:ph type="ftr" sz="quarter" idx="11"/>
          </p:nvPr>
        </p:nvSpPr>
        <p:spPr/>
        <p:txBody>
          <a:bodyPr/>
          <a:lstStyle>
            <a:lvl1pPr>
              <a:defRPr/>
            </a:lvl1pPr>
          </a:lstStyle>
          <a:p>
            <a:pPr>
              <a:defRPr/>
            </a:pPr>
            <a:endParaRPr lang="el-GR" dirty="0"/>
          </a:p>
        </p:txBody>
      </p:sp>
      <p:sp>
        <p:nvSpPr>
          <p:cNvPr id="14" name="Slide Number Placeholder 6"/>
          <p:cNvSpPr>
            <a:spLocks noGrp="1"/>
          </p:cNvSpPr>
          <p:nvPr>
            <p:ph type="sldNum" sz="quarter" idx="12"/>
          </p:nvPr>
        </p:nvSpPr>
        <p:spPr/>
        <p:txBody>
          <a:bodyPr/>
          <a:lstStyle>
            <a:lvl1pPr>
              <a:defRPr/>
            </a:lvl1pPr>
          </a:lstStyle>
          <a:p>
            <a:pPr>
              <a:defRPr/>
            </a:pPr>
            <a:fld id="{F19BBAE3-4EC2-4060-8201-4D567F65AA4A}" type="slidenum">
              <a:rPr lang="el-GR"/>
              <a:pPr>
                <a:defRPr/>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006" y="4499677"/>
              <a:ext cx="4295986" cy="1016152"/>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el-GR" dirty="0">
                <a:latin typeface="Arial" pitchFamily="34" charset="0"/>
              </a:endParaRPr>
            </a:p>
          </p:txBody>
        </p:sp>
        <p:sp>
          <p:nvSpPr>
            <p:cNvPr id="1034" name="Freeform 18"/>
            <p:cNvSpPr>
              <a:spLocks/>
            </p:cNvSpPr>
            <p:nvPr/>
          </p:nvSpPr>
          <p:spPr bwMode="hidden">
            <a:xfrm>
              <a:off x="-308667" y="4319028"/>
              <a:ext cx="8279020" cy="1208091"/>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el-GR" dirty="0">
                <a:latin typeface="Arial" pitchFamily="34" charset="0"/>
              </a:endParaRPr>
            </a:p>
          </p:txBody>
        </p:sp>
        <p:sp>
          <p:nvSpPr>
            <p:cNvPr id="1035" name="Freeform 22"/>
            <p:cNvSpPr>
              <a:spLocks/>
            </p:cNvSpPr>
            <p:nvPr/>
          </p:nvSpPr>
          <p:spPr bwMode="hidden">
            <a:xfrm>
              <a:off x="4286" y="4334834"/>
              <a:ext cx="8165219" cy="110196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l-GR" dirty="0">
                <a:latin typeface="Arial" pitchFamily="34" charset="0"/>
              </a:endParaRPr>
            </a:p>
          </p:txBody>
        </p:sp>
        <p:sp>
          <p:nvSpPr>
            <p:cNvPr id="1036" name="Freeform 26"/>
            <p:cNvSpPr>
              <a:spLocks/>
            </p:cNvSpPr>
            <p:nvPr/>
          </p:nvSpPr>
          <p:spPr bwMode="hidden">
            <a:xfrm>
              <a:off x="4155651" y="4316769"/>
              <a:ext cx="4940859" cy="925827"/>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l-GR" dirty="0">
                <a:latin typeface="Arial" pitchFamily="34" charset="0"/>
              </a:endParaRPr>
            </a:p>
          </p:txBody>
        </p:sp>
        <p:sp useBgFill="1">
          <p:nvSpPr>
            <p:cNvPr id="1037" name="Freeform 10"/>
            <p:cNvSpPr>
              <a:spLocks/>
            </p:cNvSpPr>
            <p:nvPr/>
          </p:nvSpPr>
          <p:spPr bwMode="hidden">
            <a:xfrm>
              <a:off x="-3905251" y="4294188"/>
              <a:ext cx="13027839"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el-GR" dirty="0">
                <a:latin typeface="Arial" pitchFamily="34" charset="0"/>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tx2"/>
                </a:solidFill>
                <a:latin typeface="Candara" pitchFamily="34" charset="0"/>
              </a:defRPr>
            </a:lvl1pPr>
          </a:lstStyle>
          <a:p>
            <a:pPr>
              <a:defRPr/>
            </a:pPr>
            <a:fld id="{58099472-C007-4532-BFE3-E3AE451C8D25}" type="datetimeFigureOut">
              <a:rPr lang="el-GR"/>
              <a:pPr>
                <a:defRPr/>
              </a:pPr>
              <a:t>3/4/2020</a:t>
            </a:fld>
            <a:endParaRPr lang="el-GR" dirty="0"/>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ea typeface="+mn-ea"/>
                <a:cs typeface="+mn-cs"/>
              </a:defRPr>
            </a:lvl1pPr>
          </a:lstStyle>
          <a:p>
            <a:pPr>
              <a:defRPr/>
            </a:pPr>
            <a:endParaRPr lang="el-GR" dirty="0"/>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chemeClr val="tx2"/>
                </a:solidFill>
                <a:latin typeface="Candara" pitchFamily="34" charset="0"/>
              </a:defRPr>
            </a:lvl1pPr>
          </a:lstStyle>
          <a:p>
            <a:pPr>
              <a:defRPr/>
            </a:pPr>
            <a:fld id="{572031B2-5536-49DC-B8D3-7AC0D5AD1A58}" type="slidenum">
              <a:rPr lang="el-GR"/>
              <a:pPr>
                <a:defRPr/>
              </a:pPr>
              <a:t>‹#›</a:t>
            </a:fld>
            <a:endParaRPr lang="el-GR" dirty="0"/>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Tree>
  </p:cSld>
  <p:clrMap bg1="lt1" tx1="dk1" bg2="lt2" tx2="dk2" accent1="accent1" accent2="accent2" accent3="accent3" accent4="accent4" accent5="accent5" accent6="accent6" hlink="hlink" folHlink="folHlink"/>
  <p:sldLayoutIdLst>
    <p:sldLayoutId id="2147483836" r:id="rId1"/>
    <p:sldLayoutId id="2147483831" r:id="rId2"/>
    <p:sldLayoutId id="2147483837" r:id="rId3"/>
    <p:sldLayoutId id="2147483832" r:id="rId4"/>
    <p:sldLayoutId id="2147483833" r:id="rId5"/>
    <p:sldLayoutId id="2147483834" r:id="rId6"/>
    <p:sldLayoutId id="2147483838" r:id="rId7"/>
    <p:sldLayoutId id="2147483839" r:id="rId8"/>
    <p:sldLayoutId id="2147483840" r:id="rId9"/>
    <p:sldLayoutId id="2147483835" r:id="rId10"/>
    <p:sldLayoutId id="2147483841" r:id="rId11"/>
  </p:sldLayoutIdLst>
  <p:txStyles>
    <p:titleStyle>
      <a:lvl1pPr algn="ctr" rtl="0" eaLnBrk="0" fontAlgn="base" hangingPunct="0">
        <a:spcBef>
          <a:spcPct val="0"/>
        </a:spcBef>
        <a:spcAft>
          <a:spcPct val="0"/>
        </a:spcAft>
        <a:defRPr sz="4400" kern="1200">
          <a:solidFill>
            <a:srgbClr val="FFFFFF"/>
          </a:solidFill>
          <a:latin typeface="+mj-lt"/>
          <a:ea typeface="ＭＳ Ｐゴシック" charset="0"/>
          <a:cs typeface="+mj-cs"/>
        </a:defRPr>
      </a:lvl1pPr>
      <a:lvl2pPr algn="ctr" rtl="0" eaLnBrk="0" fontAlgn="base" hangingPunct="0">
        <a:spcBef>
          <a:spcPct val="0"/>
        </a:spcBef>
        <a:spcAft>
          <a:spcPct val="0"/>
        </a:spcAft>
        <a:defRPr sz="4400">
          <a:solidFill>
            <a:srgbClr val="FFFFFF"/>
          </a:solidFill>
          <a:latin typeface="Candara" charset="0"/>
          <a:ea typeface="ＭＳ Ｐゴシック" charset="0"/>
        </a:defRPr>
      </a:lvl2pPr>
      <a:lvl3pPr algn="ctr" rtl="0" eaLnBrk="0" fontAlgn="base" hangingPunct="0">
        <a:spcBef>
          <a:spcPct val="0"/>
        </a:spcBef>
        <a:spcAft>
          <a:spcPct val="0"/>
        </a:spcAft>
        <a:defRPr sz="4400">
          <a:solidFill>
            <a:srgbClr val="FFFFFF"/>
          </a:solidFill>
          <a:latin typeface="Candara" charset="0"/>
          <a:ea typeface="ＭＳ Ｐゴシック" charset="0"/>
        </a:defRPr>
      </a:lvl3pPr>
      <a:lvl4pPr algn="ctr" rtl="0" eaLnBrk="0" fontAlgn="base" hangingPunct="0">
        <a:spcBef>
          <a:spcPct val="0"/>
        </a:spcBef>
        <a:spcAft>
          <a:spcPct val="0"/>
        </a:spcAft>
        <a:defRPr sz="4400">
          <a:solidFill>
            <a:srgbClr val="FFFFFF"/>
          </a:solidFill>
          <a:latin typeface="Candara" charset="0"/>
          <a:ea typeface="ＭＳ Ｐゴシック" charset="0"/>
        </a:defRPr>
      </a:lvl4pPr>
      <a:lvl5pPr algn="ctr" rtl="0" eaLnBrk="0" fontAlgn="base" hangingPunct="0">
        <a:spcBef>
          <a:spcPct val="0"/>
        </a:spcBef>
        <a:spcAft>
          <a:spcPct val="0"/>
        </a:spcAft>
        <a:defRPr sz="4400">
          <a:solidFill>
            <a:srgbClr val="FFFFFF"/>
          </a:solidFill>
          <a:latin typeface="Candara"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ＭＳ Ｐゴシック" charset="0"/>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ＭＳ Ｐゴシック" charset="0"/>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ＭＳ Ｐゴシック" charset="0"/>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ＭＳ Ｐゴシック" charset="0"/>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ＭＳ Ｐゴシック" charset="0"/>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64000"/>
          </a:schemeClr>
        </a:solidFill>
        <a:effectLst/>
      </p:bgPr>
    </p:bg>
    <p:spTree>
      <p:nvGrpSpPr>
        <p:cNvPr id="1" name=""/>
        <p:cNvGrpSpPr/>
        <p:nvPr/>
      </p:nvGrpSpPr>
      <p:grpSpPr>
        <a:xfrm>
          <a:off x="0" y="0"/>
          <a:ext cx="0" cy="0"/>
          <a:chOff x="0" y="0"/>
          <a:chExt cx="0" cy="0"/>
        </a:xfrm>
      </p:grpSpPr>
      <p:sp>
        <p:nvSpPr>
          <p:cNvPr id="8194" name="1 - Τίτλος"/>
          <p:cNvSpPr>
            <a:spLocks noGrp="1"/>
          </p:cNvSpPr>
          <p:nvPr>
            <p:ph type="ctrTitle"/>
          </p:nvPr>
        </p:nvSpPr>
        <p:spPr>
          <a:xfrm>
            <a:off x="685800" y="1600200"/>
            <a:ext cx="7772400" cy="1779588"/>
          </a:xfrm>
        </p:spPr>
        <p:txBody>
          <a:bodyPr>
            <a:normAutofit fontScale="90000"/>
          </a:bodyPr>
          <a:lstStyle/>
          <a:p>
            <a:pPr eaLnBrk="1" hangingPunct="1"/>
            <a:r>
              <a:rPr lang="en-US" dirty="0" smtClean="0">
                <a:solidFill>
                  <a:schemeClr val="tx1"/>
                </a:solidFill>
                <a:ea typeface="ＭＳ Ｐゴシック" pitchFamily="34" charset="-128"/>
              </a:rPr>
              <a:t>Project</a:t>
            </a:r>
            <a:r>
              <a:rPr lang="el-GR" dirty="0" smtClean="0">
                <a:solidFill>
                  <a:schemeClr val="tx1"/>
                </a:solidFill>
                <a:ea typeface="ＭＳ Ｐゴシック" pitchFamily="34" charset="-128"/>
              </a:rPr>
              <a:t/>
            </a:r>
            <a:br>
              <a:rPr lang="el-GR" dirty="0" smtClean="0">
                <a:solidFill>
                  <a:schemeClr val="tx1"/>
                </a:solidFill>
                <a:ea typeface="ＭＳ Ｐゴシック" pitchFamily="34" charset="-128"/>
              </a:rPr>
            </a:br>
            <a:r>
              <a:rPr lang="el-GR" dirty="0" smtClean="0">
                <a:solidFill>
                  <a:schemeClr val="tx1"/>
                </a:solidFill>
                <a:ea typeface="ＭＳ Ｐゴシック" pitchFamily="34" charset="-128"/>
              </a:rPr>
              <a:t>Διάστημα - Τεχνολογία</a:t>
            </a:r>
            <a:r>
              <a:rPr lang="el-GR" dirty="0" smtClean="0">
                <a:solidFill>
                  <a:schemeClr val="tx1"/>
                </a:solidFill>
                <a:ea typeface="ＭＳ Ｐゴシック" pitchFamily="34" charset="-128"/>
              </a:rPr>
              <a:t/>
            </a:r>
            <a:br>
              <a:rPr lang="el-GR" dirty="0" smtClean="0">
                <a:solidFill>
                  <a:schemeClr val="tx1"/>
                </a:solidFill>
                <a:ea typeface="ＭＳ Ｐゴシック" pitchFamily="34" charset="-128"/>
              </a:rPr>
            </a:br>
            <a:r>
              <a:rPr lang="el-GR" dirty="0" smtClean="0">
                <a:solidFill>
                  <a:schemeClr val="tx1"/>
                </a:solidFill>
                <a:ea typeface="ＭＳ Ｐゴシック" pitchFamily="34" charset="-128"/>
              </a:rPr>
              <a:t>   </a:t>
            </a:r>
          </a:p>
        </p:txBody>
      </p:sp>
      <p:sp>
        <p:nvSpPr>
          <p:cNvPr id="8195" name="2 - Υπότιτλος"/>
          <p:cNvSpPr>
            <a:spLocks noGrp="1"/>
          </p:cNvSpPr>
          <p:nvPr>
            <p:ph type="subTitle" idx="1"/>
          </p:nvPr>
        </p:nvSpPr>
        <p:spPr>
          <a:xfrm>
            <a:off x="1371600" y="3556000"/>
            <a:ext cx="6400800" cy="1473200"/>
          </a:xfrm>
        </p:spPr>
        <p:txBody>
          <a:bodyPr/>
          <a:lstStyle/>
          <a:p>
            <a:pPr eaLnBrk="1" hangingPunct="1">
              <a:buFont typeface="Arial" charset="0"/>
              <a:buNone/>
            </a:pPr>
            <a:r>
              <a:rPr lang="el-GR" dirty="0" smtClean="0">
                <a:solidFill>
                  <a:schemeClr val="tx1"/>
                </a:solidFill>
                <a:ea typeface="ＭＳ Ｐゴシック" pitchFamily="34" charset="-128"/>
              </a:rPr>
              <a:t>Όνομα Εκπαιδευτικού </a:t>
            </a:r>
          </a:p>
          <a:p>
            <a:pPr eaLnBrk="1" hangingPunct="1">
              <a:buFont typeface="Arial" charset="0"/>
              <a:buNone/>
            </a:pPr>
            <a:r>
              <a:rPr lang="el-GR" dirty="0" smtClean="0">
                <a:solidFill>
                  <a:schemeClr val="tx1"/>
                </a:solidFill>
                <a:ea typeface="ＭＳ Ｐゴシック" pitchFamily="34" charset="-128"/>
              </a:rPr>
              <a:t>Σχολείο</a:t>
            </a:r>
          </a:p>
        </p:txBody>
      </p:sp>
      <p:sp>
        <p:nvSpPr>
          <p:cNvPr id="4" name="3 - Θέση υποσέλιδου"/>
          <p:cNvSpPr>
            <a:spLocks noGrp="1"/>
          </p:cNvSpPr>
          <p:nvPr>
            <p:ph type="ftr" sz="quarter" idx="11"/>
          </p:nvPr>
        </p:nvSpPr>
        <p:spPr/>
        <p:txBody>
          <a:bodyPr/>
          <a:lstStyle/>
          <a:p>
            <a:pPr>
              <a:defRPr/>
            </a:pPr>
            <a:r>
              <a:rPr lang="en-US" b="1" dirty="0" smtClean="0">
                <a:solidFill>
                  <a:schemeClr val="tx1"/>
                </a:solidFill>
              </a:rPr>
              <a:t>Project</a:t>
            </a:r>
            <a:r>
              <a:rPr lang="el-GR" b="1" dirty="0" smtClean="0">
                <a:solidFill>
                  <a:schemeClr val="tx1"/>
                </a:solidFill>
              </a:rPr>
              <a:t> </a:t>
            </a:r>
            <a:r>
              <a:rPr lang="el-GR" b="1" dirty="0">
                <a:solidFill>
                  <a:schemeClr val="tx1"/>
                </a:solidFill>
              </a:rPr>
              <a:t>- </a:t>
            </a:r>
            <a:r>
              <a:rPr lang="el-GR" b="1" dirty="0" smtClean="0">
                <a:solidFill>
                  <a:schemeClr val="tx1"/>
                </a:solidFill>
              </a:rPr>
              <a:t>Νηπιαγωγείο</a:t>
            </a:r>
            <a:endParaRPr lang="el-GR" b="1" dirty="0">
              <a:solidFill>
                <a:schemeClr val="tx1"/>
              </a:solidFill>
            </a:endParaRPr>
          </a:p>
        </p:txBody>
      </p:sp>
      <p:pic>
        <p:nvPicPr>
          <p:cNvPr id="1026" name="Picture 2" descr="C:\Users\maria\Desktop\site\Εικονες\thumbnail.png"/>
          <p:cNvPicPr>
            <a:picLocks noChangeAspect="1" noChangeArrowheads="1"/>
          </p:cNvPicPr>
          <p:nvPr/>
        </p:nvPicPr>
        <p:blipFill>
          <a:blip r:embed="rId2" cstate="print"/>
          <a:srcRect/>
          <a:stretch>
            <a:fillRect/>
          </a:stretch>
        </p:blipFill>
        <p:spPr bwMode="auto">
          <a:xfrm>
            <a:off x="5940152" y="3356992"/>
            <a:ext cx="2987824" cy="257806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Θέση περιεχομένου"/>
          <p:cNvSpPr>
            <a:spLocks noGrp="1"/>
          </p:cNvSpPr>
          <p:nvPr>
            <p:ph idx="1"/>
          </p:nvPr>
        </p:nvSpPr>
        <p:spPr>
          <a:xfrm>
            <a:off x="4680024" y="1988840"/>
            <a:ext cx="3780408" cy="1008112"/>
          </a:xfrm>
        </p:spPr>
        <p:txBody>
          <a:bodyPr/>
          <a:lstStyle/>
          <a:p>
            <a:pPr eaLnBrk="1" hangingPunct="1"/>
            <a:r>
              <a:rPr lang="el-GR" b="1" i="1" dirty="0" smtClean="0">
                <a:solidFill>
                  <a:schemeClr val="accent4">
                    <a:lumMod val="50000"/>
                  </a:schemeClr>
                </a:solidFill>
                <a:ea typeface="ＭＳ Ｐゴシック" pitchFamily="34" charset="-128"/>
              </a:rPr>
              <a:t>Μπορείς να δείξεις με το δαχτυλάκι σου καθένα από αυτά;</a:t>
            </a:r>
            <a:endParaRPr lang="en-US" b="1" i="1" dirty="0" smtClean="0">
              <a:solidFill>
                <a:schemeClr val="accent4">
                  <a:lumMod val="50000"/>
                </a:schemeClr>
              </a:solidFill>
              <a:ea typeface="ＭＳ Ｐゴシック" pitchFamily="34" charset="-128"/>
            </a:endParaRPr>
          </a:p>
        </p:txBody>
      </p:sp>
      <p:sp>
        <p:nvSpPr>
          <p:cNvPr id="9219" name="2 - Τίτλος"/>
          <p:cNvSpPr>
            <a:spLocks noGrp="1"/>
          </p:cNvSpPr>
          <p:nvPr>
            <p:ph type="title"/>
          </p:nvPr>
        </p:nvSpPr>
        <p:spPr/>
        <p:txBody>
          <a:bodyPr/>
          <a:lstStyle/>
          <a:p>
            <a:pPr eaLnBrk="1" hangingPunct="1"/>
            <a:r>
              <a:rPr lang="el-GR" sz="2000" dirty="0" smtClean="0">
                <a:solidFill>
                  <a:schemeClr val="tx1"/>
                </a:solidFill>
                <a:ea typeface="ＭＳ Ｐゴシック" pitchFamily="34" charset="-128"/>
              </a:rPr>
              <a:t>Ο ηλεκτρονικός υπολογιστής αποτελείται από το ορθογώνιο </a:t>
            </a:r>
            <a:r>
              <a:rPr lang="el-GR" sz="2000" b="1" dirty="0" smtClean="0">
                <a:solidFill>
                  <a:schemeClr val="tx1"/>
                </a:solidFill>
                <a:ea typeface="ＭＳ Ｐゴシック" pitchFamily="34" charset="-128"/>
              </a:rPr>
              <a:t>ΚΟΥΤΙ </a:t>
            </a:r>
            <a:r>
              <a:rPr lang="el-GR" sz="2000" dirty="0" smtClean="0">
                <a:solidFill>
                  <a:schemeClr val="tx1"/>
                </a:solidFill>
                <a:ea typeface="ＭＳ Ｐゴシック" pitchFamily="34" charset="-128"/>
              </a:rPr>
              <a:t>με το σκληρό δίσκο, το </a:t>
            </a:r>
            <a:r>
              <a:rPr lang="el-GR" sz="2000" b="1" dirty="0" smtClean="0">
                <a:solidFill>
                  <a:schemeClr val="tx1"/>
                </a:solidFill>
                <a:ea typeface="ＭＳ Ｐゴシック" pitchFamily="34" charset="-128"/>
              </a:rPr>
              <a:t>ΠΛΗΚΤΡΟΛΟΓΙΟ</a:t>
            </a:r>
            <a:r>
              <a:rPr lang="el-GR" sz="2000" dirty="0" smtClean="0">
                <a:solidFill>
                  <a:schemeClr val="tx1"/>
                </a:solidFill>
                <a:ea typeface="ＭＳ Ｐゴシック" pitchFamily="34" charset="-128"/>
              </a:rPr>
              <a:t>, για να γράφουμε γράμματα, αριθμούς και άλλα σύμβολα, από την </a:t>
            </a:r>
            <a:r>
              <a:rPr lang="el-GR" sz="2000" b="1" dirty="0" smtClean="0">
                <a:solidFill>
                  <a:schemeClr val="tx1"/>
                </a:solidFill>
                <a:ea typeface="ＭＳ Ｐゴシック" pitchFamily="34" charset="-128"/>
              </a:rPr>
              <a:t>ΟΘΟΝΗ</a:t>
            </a:r>
            <a:r>
              <a:rPr lang="el-GR" sz="2000" dirty="0" smtClean="0">
                <a:solidFill>
                  <a:schemeClr val="tx1"/>
                </a:solidFill>
                <a:ea typeface="ＭＳ Ｐゴシック" pitchFamily="34" charset="-128"/>
              </a:rPr>
              <a:t>, για να βλέπουμε ό,τι γράφουμε και από το </a:t>
            </a:r>
            <a:r>
              <a:rPr lang="el-GR" sz="2000" b="1" dirty="0" smtClean="0">
                <a:solidFill>
                  <a:schemeClr val="tx1"/>
                </a:solidFill>
                <a:ea typeface="ＭＳ Ｐゴシック" pitchFamily="34" charset="-128"/>
              </a:rPr>
              <a:t>ΠΟΝΤΙΚΙ</a:t>
            </a:r>
            <a:r>
              <a:rPr lang="el-GR" sz="2000" dirty="0" smtClean="0">
                <a:solidFill>
                  <a:schemeClr val="tx1"/>
                </a:solidFill>
                <a:ea typeface="ＭＳ Ｐゴシック" pitchFamily="34" charset="-128"/>
              </a:rPr>
              <a:t>, που όλο κάνει κλικ!</a:t>
            </a:r>
            <a:endParaRPr lang="en-US" sz="2000" dirty="0" smtClean="0">
              <a:solidFill>
                <a:schemeClr val="tx1"/>
              </a:solidFill>
              <a:ea typeface="ＭＳ Ｐゴシック" pitchFamily="34" charset="-128"/>
            </a:endParaRPr>
          </a:p>
        </p:txBody>
      </p:sp>
      <p:pic>
        <p:nvPicPr>
          <p:cNvPr id="4" name="Picture 2" descr="C:\Users\maria\Desktop\site\Εικονες\thumbnail.png"/>
          <p:cNvPicPr>
            <a:picLocks noChangeAspect="1" noChangeArrowheads="1"/>
          </p:cNvPicPr>
          <p:nvPr/>
        </p:nvPicPr>
        <p:blipFill>
          <a:blip r:embed="rId2" cstate="print"/>
          <a:srcRect/>
          <a:stretch>
            <a:fillRect/>
          </a:stretch>
        </p:blipFill>
        <p:spPr bwMode="auto">
          <a:xfrm>
            <a:off x="7125875" y="5116647"/>
            <a:ext cx="2018125" cy="1741353"/>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274101" y="1653330"/>
            <a:ext cx="4081875" cy="5088038"/>
          </a:xfrm>
          <a:prstGeom prst="rect">
            <a:avLst/>
          </a:prstGeom>
          <a:ln w="190500" cap="sq">
            <a:solidFill>
              <a:schemeClr val="accent6">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5 - Ορθογώνιο"/>
          <p:cNvSpPr/>
          <p:nvPr/>
        </p:nvSpPr>
        <p:spPr>
          <a:xfrm>
            <a:off x="4716016" y="3573016"/>
            <a:ext cx="3816424"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i="1" dirty="0" smtClean="0">
                <a:solidFill>
                  <a:schemeClr val="accent1">
                    <a:lumMod val="10000"/>
                  </a:schemeClr>
                </a:solidFill>
              </a:rPr>
              <a:t>Ο υπολογιστής μας είναι πλέον απαραίτητος σε πάρα πολλές δουλειές. Σκέψου και πες μερικές.</a:t>
            </a:r>
            <a:endParaRPr lang="el-GR" sz="2000" i="1" dirty="0">
              <a:solidFill>
                <a:schemeClr val="accent1">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to="" calcmode="lin" valueType="num">
                                      <p:cBhvr>
                                        <p:cTn id="7" dur="1" fill="hold"/>
                                        <p:tgtEl>
                                          <p:spTgt spid="1026"/>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9219"/>
                                        </p:tgtEl>
                                        <p:attrNameLst>
                                          <p:attrName>style.visibility</p:attrName>
                                        </p:attrNameLst>
                                      </p:cBhvr>
                                      <p:to>
                                        <p:strVal val="visible"/>
                                      </p:to>
                                    </p:set>
                                    <p:anim to="" calcmode="lin" valueType="num">
                                      <p:cBhvr>
                                        <p:cTn id="11" dur="1" fill="hold"/>
                                        <p:tgtEl>
                                          <p:spTgt spid="9219"/>
                                        </p:tgtEl>
                                        <p:attrNameLst>
                                          <p:attrName/>
                                        </p:attrNameLst>
                                      </p:cBhvr>
                                    </p:anim>
                                  </p:childTnLst>
                                </p:cTn>
                              </p:par>
                            </p:childTnLst>
                          </p:cTn>
                        </p:par>
                        <p:par>
                          <p:cTn id="12" fill="hold">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9218">
                                            <p:txEl>
                                              <p:pRg st="0" end="0"/>
                                            </p:txEl>
                                          </p:spTgt>
                                        </p:tgtEl>
                                        <p:attrNameLst>
                                          <p:attrName>style.visibility</p:attrName>
                                        </p:attrNameLst>
                                      </p:cBhvr>
                                      <p:to>
                                        <p:strVal val="visible"/>
                                      </p:to>
                                    </p:set>
                                    <p:anim to="" calcmode="lin" valueType="num">
                                      <p:cBhvr>
                                        <p:cTn id="15" dur="1" fill="hold"/>
                                        <p:tgtEl>
                                          <p:spTgt spid="9218">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to="" calcmode="lin" valueType="num">
                                      <p:cBhvr>
                                        <p:cTn id="20"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P spid="9219"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Θέση περιεχομένου"/>
          <p:cNvSpPr>
            <a:spLocks noGrp="1"/>
          </p:cNvSpPr>
          <p:nvPr>
            <p:ph idx="1"/>
          </p:nvPr>
        </p:nvSpPr>
        <p:spPr>
          <a:xfrm>
            <a:off x="5940152" y="2565401"/>
            <a:ext cx="3203848" cy="2303760"/>
          </a:xfrm>
        </p:spPr>
        <p:txBody>
          <a:bodyPr/>
          <a:lstStyle/>
          <a:p>
            <a:pPr eaLnBrk="1" hangingPunct="1"/>
            <a:r>
              <a:rPr lang="el-GR" sz="2800" b="1" i="1" dirty="0" smtClean="0">
                <a:solidFill>
                  <a:schemeClr val="accent1">
                    <a:lumMod val="10000"/>
                  </a:schemeClr>
                </a:solidFill>
                <a:ea typeface="ＭＳ Ｐゴシック" pitchFamily="34" charset="-128"/>
              </a:rPr>
              <a:t>Τι θα ήθελες εσύ να πληροφορηθείς από το Διαδίκτυο;</a:t>
            </a:r>
            <a:endParaRPr lang="en-US" sz="2800" b="1" i="1" dirty="0" smtClean="0">
              <a:solidFill>
                <a:schemeClr val="accent1">
                  <a:lumMod val="10000"/>
                </a:schemeClr>
              </a:solidFill>
              <a:ea typeface="ＭＳ Ｐゴシック" pitchFamily="34" charset="-128"/>
            </a:endParaRPr>
          </a:p>
        </p:txBody>
      </p:sp>
      <p:sp>
        <p:nvSpPr>
          <p:cNvPr id="9219" name="2 - Τίτλος"/>
          <p:cNvSpPr>
            <a:spLocks noGrp="1"/>
          </p:cNvSpPr>
          <p:nvPr>
            <p:ph type="title"/>
          </p:nvPr>
        </p:nvSpPr>
        <p:spPr/>
        <p:txBody>
          <a:bodyPr/>
          <a:lstStyle/>
          <a:p>
            <a:pPr eaLnBrk="1" hangingPunct="1"/>
            <a:r>
              <a:rPr lang="el-GR" sz="2000" dirty="0" smtClean="0">
                <a:solidFill>
                  <a:schemeClr val="tx1"/>
                </a:solidFill>
                <a:ea typeface="ＭＳ Ｐゴシック" pitchFamily="34" charset="-128"/>
              </a:rPr>
              <a:t>Μέσω του υπολογιστή μπορούμε να συνδεθούμε στο </a:t>
            </a:r>
            <a:r>
              <a:rPr lang="el-GR" sz="2000" b="1" dirty="0" smtClean="0">
                <a:solidFill>
                  <a:schemeClr val="tx1"/>
                </a:solidFill>
                <a:ea typeface="ＭＳ Ｐゴシック" pitchFamily="34" charset="-128"/>
              </a:rPr>
              <a:t>ΙΝΤΕΡΝΕΤ</a:t>
            </a:r>
            <a:r>
              <a:rPr lang="el-GR" sz="2000" dirty="0" smtClean="0">
                <a:solidFill>
                  <a:schemeClr val="tx1"/>
                </a:solidFill>
                <a:ea typeface="ＭＳ Ｐゴシック" pitchFamily="34" charset="-128"/>
              </a:rPr>
              <a:t>, </a:t>
            </a:r>
            <a:r>
              <a:rPr lang="el-GR" sz="2000" dirty="0" smtClean="0">
                <a:solidFill>
                  <a:schemeClr val="tx1"/>
                </a:solidFill>
                <a:ea typeface="ＭＳ Ｐゴシック" pitchFamily="34" charset="-128"/>
              </a:rPr>
              <a:t>που στη γλώσσα μας ονομάζεται </a:t>
            </a:r>
            <a:r>
              <a:rPr lang="el-GR" sz="2000" b="1" dirty="0" smtClean="0">
                <a:solidFill>
                  <a:schemeClr val="tx1"/>
                </a:solidFill>
                <a:ea typeface="ＭＳ Ｐゴシック" pitchFamily="34" charset="-128"/>
              </a:rPr>
              <a:t>ΔΙΑΔΙΚΤΥΟ</a:t>
            </a:r>
            <a:r>
              <a:rPr lang="el-GR" sz="2000" dirty="0" smtClean="0">
                <a:solidFill>
                  <a:schemeClr val="tx1"/>
                </a:solidFill>
                <a:ea typeface="ＭＳ Ｐゴシック" pitchFamily="34" charset="-128"/>
              </a:rPr>
              <a:t>, για να ενημερωθούμε για ένα σωρό πράγματα και να επικοινωνήσουμε με φίλους από όλο τον κόσμο, εύκολα και γρήγορα.</a:t>
            </a:r>
            <a:endParaRPr lang="en-US" sz="2000" dirty="0" smtClean="0">
              <a:solidFill>
                <a:schemeClr val="tx1"/>
              </a:solidFill>
              <a:ea typeface="ＭＳ Ｐゴシック" pitchFamily="34" charset="-128"/>
            </a:endParaRPr>
          </a:p>
        </p:txBody>
      </p:sp>
      <p:pic>
        <p:nvPicPr>
          <p:cNvPr id="4" name="Picture 2" descr="C:\Users\maria\Desktop\site\Εικονες\thumbnail.png"/>
          <p:cNvPicPr>
            <a:picLocks noChangeAspect="1" noChangeArrowheads="1"/>
          </p:cNvPicPr>
          <p:nvPr/>
        </p:nvPicPr>
        <p:blipFill>
          <a:blip r:embed="rId2" cstate="print"/>
          <a:srcRect/>
          <a:stretch>
            <a:fillRect/>
          </a:stretch>
        </p:blipFill>
        <p:spPr bwMode="auto">
          <a:xfrm>
            <a:off x="7125875" y="5116647"/>
            <a:ext cx="2018125" cy="1741353"/>
          </a:xfrm>
          <a:prstGeom prst="rect">
            <a:avLst/>
          </a:prstGeom>
          <a:noFill/>
        </p:spPr>
      </p:pic>
      <p:pic>
        <p:nvPicPr>
          <p:cNvPr id="2050" name="Picture 2"/>
          <p:cNvPicPr>
            <a:picLocks noChangeAspect="1" noChangeArrowheads="1"/>
          </p:cNvPicPr>
          <p:nvPr/>
        </p:nvPicPr>
        <p:blipFill>
          <a:blip r:embed="rId3" cstate="print"/>
          <a:srcRect/>
          <a:stretch>
            <a:fillRect/>
          </a:stretch>
        </p:blipFill>
        <p:spPr bwMode="auto">
          <a:xfrm>
            <a:off x="251520" y="1916832"/>
            <a:ext cx="6090175" cy="4653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to="" calcmode="lin" valueType="num">
                                      <p:cBhvr>
                                        <p:cTn id="7" dur="1" fill="hold"/>
                                        <p:tgtEl>
                                          <p:spTgt spid="2050"/>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9219"/>
                                        </p:tgtEl>
                                        <p:attrNameLst>
                                          <p:attrName>style.visibility</p:attrName>
                                        </p:attrNameLst>
                                      </p:cBhvr>
                                      <p:to>
                                        <p:strVal val="visible"/>
                                      </p:to>
                                    </p:set>
                                    <p:anim to="" calcmode="lin" valueType="num">
                                      <p:cBhvr>
                                        <p:cTn id="11" dur="1" fill="hold"/>
                                        <p:tgtEl>
                                          <p:spTgt spid="9219"/>
                                        </p:tgtEl>
                                        <p:attrNameLst>
                                          <p:attrName/>
                                        </p:attrNameLst>
                                      </p:cBhvr>
                                    </p:anim>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9218">
                                            <p:txEl>
                                              <p:pRg st="0" end="0"/>
                                            </p:txEl>
                                          </p:spTgt>
                                        </p:tgtEl>
                                        <p:attrNameLst>
                                          <p:attrName>style.visibility</p:attrName>
                                        </p:attrNameLst>
                                      </p:cBhvr>
                                      <p:to>
                                        <p:strVal val="visible"/>
                                      </p:to>
                                    </p:set>
                                    <p:anim to="" calcmode="lin" valueType="num">
                                      <p:cBhvr>
                                        <p:cTn id="16" dur="1" fill="hold"/>
                                        <p:tgtEl>
                                          <p:spTgt spid="9218">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P spid="92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Θέση περιεχομένου"/>
          <p:cNvSpPr>
            <a:spLocks noGrp="1"/>
          </p:cNvSpPr>
          <p:nvPr>
            <p:ph idx="1"/>
          </p:nvPr>
        </p:nvSpPr>
        <p:spPr>
          <a:xfrm>
            <a:off x="5580112" y="2060848"/>
            <a:ext cx="3312368" cy="4464496"/>
          </a:xfrm>
        </p:spPr>
        <p:txBody>
          <a:bodyPr/>
          <a:lstStyle/>
          <a:p>
            <a:pPr algn="ctr" eaLnBrk="1" hangingPunct="1"/>
            <a:r>
              <a:rPr lang="el-GR" i="1" dirty="0" smtClean="0">
                <a:solidFill>
                  <a:schemeClr val="accent1">
                    <a:lumMod val="10000"/>
                  </a:schemeClr>
                </a:solidFill>
                <a:effectLst>
                  <a:outerShdw blurRad="38100" dist="38100" dir="2700000" algn="tl">
                    <a:srgbClr val="000000">
                      <a:alpha val="43137"/>
                    </a:srgbClr>
                  </a:outerShdw>
                </a:effectLst>
                <a:ea typeface="ＭＳ Ｐゴシック" pitchFamily="34" charset="-128"/>
              </a:rPr>
              <a:t>Η Χαρά αποφάσισε να μάθει υπολογιστή! Αλλά</a:t>
            </a:r>
            <a:r>
              <a:rPr lang="el-GR" i="1" dirty="0" smtClean="0">
                <a:solidFill>
                  <a:schemeClr val="accent1">
                    <a:lumMod val="10000"/>
                  </a:schemeClr>
                </a:solidFill>
                <a:effectLst>
                  <a:outerShdw blurRad="38100" dist="38100" dir="2700000" algn="tl">
                    <a:srgbClr val="000000">
                      <a:alpha val="43137"/>
                    </a:srgbClr>
                  </a:outerShdw>
                </a:effectLst>
                <a:ea typeface="ＭＳ Ｐゴシック" pitchFamily="34" charset="-128"/>
              </a:rPr>
              <a:t>, έτσι που είναι ανακατεμένα γράμματα, σύμβολα και αριθμοί στο πληκτρολόγιο, έχει μπερδευτεί. Βοήθησε την να βρει την άκρη δείχνοντας ποιοι είναι αριθμοί και ποιοι γράμματα.</a:t>
            </a:r>
            <a:endParaRPr lang="en-US" i="1" dirty="0" smtClean="0">
              <a:solidFill>
                <a:schemeClr val="accent1">
                  <a:lumMod val="10000"/>
                </a:schemeClr>
              </a:solidFill>
              <a:effectLst>
                <a:outerShdw blurRad="38100" dist="38100" dir="2700000" algn="tl">
                  <a:srgbClr val="000000">
                    <a:alpha val="43137"/>
                  </a:srgbClr>
                </a:outerShdw>
              </a:effectLst>
              <a:ea typeface="ＭＳ Ｐゴシック" pitchFamily="34" charset="-128"/>
            </a:endParaRPr>
          </a:p>
        </p:txBody>
      </p:sp>
      <p:sp>
        <p:nvSpPr>
          <p:cNvPr id="9219" name="2 - Τίτλος"/>
          <p:cNvSpPr>
            <a:spLocks noGrp="1"/>
          </p:cNvSpPr>
          <p:nvPr>
            <p:ph type="title"/>
          </p:nvPr>
        </p:nvSpPr>
        <p:spPr/>
        <p:txBody>
          <a:bodyPr/>
          <a:lstStyle/>
          <a:p>
            <a:pPr algn="l" eaLnBrk="1" hangingPunct="1"/>
            <a:endParaRPr lang="en-US" dirty="0" smtClean="0">
              <a:solidFill>
                <a:schemeClr val="tx1"/>
              </a:solidFill>
              <a:ea typeface="ＭＳ Ｐゴシック" pitchFamily="34" charset="-128"/>
            </a:endParaRPr>
          </a:p>
        </p:txBody>
      </p:sp>
      <p:pic>
        <p:nvPicPr>
          <p:cNvPr id="4" name="Picture 2" descr="C:\Users\maria\Desktop\site\Εικονες\thumbnail.png"/>
          <p:cNvPicPr>
            <a:picLocks noChangeAspect="1" noChangeArrowheads="1"/>
          </p:cNvPicPr>
          <p:nvPr/>
        </p:nvPicPr>
        <p:blipFill>
          <a:blip r:embed="rId2" cstate="print"/>
          <a:srcRect/>
          <a:stretch>
            <a:fillRect/>
          </a:stretch>
        </p:blipFill>
        <p:spPr bwMode="auto">
          <a:xfrm>
            <a:off x="6804248" y="404664"/>
            <a:ext cx="2018125" cy="1741353"/>
          </a:xfrm>
          <a:prstGeom prst="rect">
            <a:avLst/>
          </a:prstGeom>
          <a:noFill/>
        </p:spPr>
      </p:pic>
      <p:pic>
        <p:nvPicPr>
          <p:cNvPr id="3074" name="Picture 2"/>
          <p:cNvPicPr>
            <a:picLocks noChangeAspect="1" noChangeArrowheads="1"/>
          </p:cNvPicPr>
          <p:nvPr/>
        </p:nvPicPr>
        <p:blipFill>
          <a:blip r:embed="rId3" cstate="print"/>
          <a:srcRect/>
          <a:stretch>
            <a:fillRect/>
          </a:stretch>
        </p:blipFill>
        <p:spPr bwMode="auto">
          <a:xfrm>
            <a:off x="395536" y="576064"/>
            <a:ext cx="4787966" cy="573325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to="" calcmode="lin" valueType="num">
                                      <p:cBhvr>
                                        <p:cTn id="7" dur="1" fill="hold"/>
                                        <p:tgtEl>
                                          <p:spTgt spid="3074"/>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9218">
                                            <p:txEl>
                                              <p:pRg st="0" end="0"/>
                                            </p:txEl>
                                          </p:spTgt>
                                        </p:tgtEl>
                                        <p:attrNameLst>
                                          <p:attrName>style.visibility</p:attrName>
                                        </p:attrNameLst>
                                      </p:cBhvr>
                                      <p:to>
                                        <p:strVal val="visible"/>
                                      </p:to>
                                    </p:set>
                                    <p:anim to="" calcmode="lin" valueType="num">
                                      <p:cBhvr>
                                        <p:cTn id="11" dur="1" fill="hold"/>
                                        <p:tgtEl>
                                          <p:spTgt spid="9218">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Προσαρμοσμένος 37">
      <a:dk1>
        <a:sysClr val="windowText" lastClr="000000"/>
      </a:dk1>
      <a:lt1>
        <a:sysClr val="window" lastClr="FFFFFF"/>
      </a:lt1>
      <a:dk2>
        <a:srgbClr val="646B86"/>
      </a:dk2>
      <a:lt2>
        <a:srgbClr val="C5D1D7"/>
      </a:lt2>
      <a:accent1>
        <a:srgbClr val="FFD9B5"/>
      </a:accent1>
      <a:accent2>
        <a:srgbClr val="522015"/>
      </a:accent2>
      <a:accent3>
        <a:srgbClr val="210D08"/>
      </a:accent3>
      <a:accent4>
        <a:srgbClr val="522015"/>
      </a:accent4>
      <a:accent5>
        <a:srgbClr val="210D08"/>
      </a:accent5>
      <a:accent6>
        <a:srgbClr val="D19049"/>
      </a:accent6>
      <a:hlink>
        <a:srgbClr val="00A3D6"/>
      </a:hlink>
      <a:folHlink>
        <a:srgbClr val="694F07"/>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Παρουσίαση</Template>
  <TotalTime>116</TotalTime>
  <Words>164</Words>
  <Application>Microsoft Office PowerPoint</Application>
  <PresentationFormat>Προβολή στην οθόνη (4:3)</PresentationFormat>
  <Paragraphs>10</Paragraphs>
  <Slides>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vt:i4>
      </vt:variant>
    </vt:vector>
  </HeadingPairs>
  <TitlesOfParts>
    <vt:vector size="5" baseType="lpstr">
      <vt:lpstr>Waveform</vt:lpstr>
      <vt:lpstr>Project Διάστημα - Τεχνολογία    </vt:lpstr>
      <vt:lpstr>Ο ηλεκτρονικός υπολογιστής αποτελείται από το ορθογώνιο ΚΟΥΤΙ με το σκληρό δίσκο, το ΠΛΗΚΤΡΟΛΟΓΙΟ, για να γράφουμε γράμματα, αριθμούς και άλλα σύμβολα, από την ΟΘΟΝΗ, για να βλέπουμε ό,τι γράφουμε και από το ΠΟΝΤΙΚΙ, που όλο κάνει κλικ!</vt:lpstr>
      <vt:lpstr>Μέσω του υπολογιστή μπορούμε να συνδεθούμε στο ΙΝΤΕΡΝΕΤ, που στη γλώσσα μας ονομάζεται ΔΙΑΔΙΚΤΥΟ, για να ενημερωθούμε για ένα σωρό πράγματα και να επικοινωνήσουμε με φίλους από όλο τον κόσμο, εύκολα και γρήγορα.</vt:lpstr>
      <vt:lpstr>Διαφάνεια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dc:title>
  <dc:creator>maria priovolou</dc:creator>
  <cp:lastModifiedBy>maria priovolou</cp:lastModifiedBy>
  <cp:revision>28</cp:revision>
  <dcterms:created xsi:type="dcterms:W3CDTF">2015-07-10T08:21:16Z</dcterms:created>
  <dcterms:modified xsi:type="dcterms:W3CDTF">2020-04-03T06:09:57Z</dcterms:modified>
</cp:coreProperties>
</file>