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573" r:id="rId3"/>
    <p:sldId id="715" r:id="rId4"/>
    <p:sldId id="706" r:id="rId5"/>
    <p:sldId id="719" r:id="rId6"/>
    <p:sldId id="723" r:id="rId7"/>
    <p:sldId id="722" r:id="rId8"/>
    <p:sldId id="724" r:id="rId9"/>
    <p:sldId id="714" r:id="rId10"/>
    <p:sldId id="701" r:id="rId11"/>
    <p:sldId id="560" r:id="rId12"/>
    <p:sldId id="721" r:id="rId13"/>
    <p:sldId id="562" r:id="rId14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71" autoAdjust="0"/>
    <p:restoredTop sz="93446" autoAdjust="0"/>
  </p:normalViewPr>
  <p:slideViewPr>
    <p:cSldViewPr>
      <p:cViewPr>
        <p:scale>
          <a:sx n="62" d="100"/>
          <a:sy n="62" d="100"/>
        </p:scale>
        <p:origin x="-1302" y="-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D80F5A7-B03C-494F-B4E8-B4370049D018}" type="datetimeFigureOut">
              <a:rPr lang="el-GR"/>
              <a:pPr>
                <a:defRPr/>
              </a:pPr>
              <a:t>16/1/2017</a:t>
            </a:fld>
            <a:endParaRPr lang="el-GR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3C6110B-2ADA-487B-961B-EE6D81E5F04E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6110B-2ADA-487B-961B-EE6D81E5F04E}" type="slidenum">
              <a:rPr lang="el-GR" smtClean="0"/>
              <a:pPr>
                <a:defRPr/>
              </a:pPr>
              <a:t>2</a:t>
            </a:fld>
            <a:endParaRPr lang="el-G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6110B-2ADA-487B-961B-EE6D81E5F04E}" type="slidenum">
              <a:rPr lang="el-GR" smtClean="0"/>
              <a:pPr>
                <a:defRPr/>
              </a:pPr>
              <a:t>10</a:t>
            </a:fld>
            <a:endParaRPr lang="el-G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>
                <a:gd name="T0" fmla="*/ 4286250 w 2706"/>
                <a:gd name="T1" fmla="*/ 0 h 640"/>
                <a:gd name="T2" fmla="*/ 4286250 w 2706"/>
                <a:gd name="T3" fmla="*/ 0 h 640"/>
                <a:gd name="T4" fmla="*/ 4105275 w 2706"/>
                <a:gd name="T5" fmla="*/ 28575 h 640"/>
                <a:gd name="T6" fmla="*/ 3921125 w 2706"/>
                <a:gd name="T7" fmla="*/ 60325 h 640"/>
                <a:gd name="T8" fmla="*/ 3733800 w 2706"/>
                <a:gd name="T9" fmla="*/ 95250 h 640"/>
                <a:gd name="T10" fmla="*/ 3540125 w 2706"/>
                <a:gd name="T11" fmla="*/ 130175 h 640"/>
                <a:gd name="T12" fmla="*/ 3343275 w 2706"/>
                <a:gd name="T13" fmla="*/ 171450 h 640"/>
                <a:gd name="T14" fmla="*/ 3140075 w 2706"/>
                <a:gd name="T15" fmla="*/ 212725 h 640"/>
                <a:gd name="T16" fmla="*/ 2933700 w 2706"/>
                <a:gd name="T17" fmla="*/ 260350 h 640"/>
                <a:gd name="T18" fmla="*/ 2720975 w 2706"/>
                <a:gd name="T19" fmla="*/ 307975 h 640"/>
                <a:gd name="T20" fmla="*/ 2720975 w 2706"/>
                <a:gd name="T21" fmla="*/ 307975 h 640"/>
                <a:gd name="T22" fmla="*/ 2336800 w 2706"/>
                <a:gd name="T23" fmla="*/ 400050 h 640"/>
                <a:gd name="T24" fmla="*/ 1962150 w 2706"/>
                <a:gd name="T25" fmla="*/ 482600 h 640"/>
                <a:gd name="T26" fmla="*/ 1603375 w 2706"/>
                <a:gd name="T27" fmla="*/ 558800 h 640"/>
                <a:gd name="T28" fmla="*/ 1257300 w 2706"/>
                <a:gd name="T29" fmla="*/ 631825 h 640"/>
                <a:gd name="T30" fmla="*/ 927100 w 2706"/>
                <a:gd name="T31" fmla="*/ 695325 h 640"/>
                <a:gd name="T32" fmla="*/ 606425 w 2706"/>
                <a:gd name="T33" fmla="*/ 752475 h 640"/>
                <a:gd name="T34" fmla="*/ 298450 w 2706"/>
                <a:gd name="T35" fmla="*/ 806450 h 640"/>
                <a:gd name="T36" fmla="*/ 0 w 2706"/>
                <a:gd name="T37" fmla="*/ 854075 h 640"/>
                <a:gd name="T38" fmla="*/ 0 w 2706"/>
                <a:gd name="T39" fmla="*/ 854075 h 640"/>
                <a:gd name="T40" fmla="*/ 206375 w 2706"/>
                <a:gd name="T41" fmla="*/ 882650 h 640"/>
                <a:gd name="T42" fmla="*/ 403225 w 2706"/>
                <a:gd name="T43" fmla="*/ 908050 h 640"/>
                <a:gd name="T44" fmla="*/ 593725 w 2706"/>
                <a:gd name="T45" fmla="*/ 930275 h 640"/>
                <a:gd name="T46" fmla="*/ 781050 w 2706"/>
                <a:gd name="T47" fmla="*/ 949325 h 640"/>
                <a:gd name="T48" fmla="*/ 962025 w 2706"/>
                <a:gd name="T49" fmla="*/ 968375 h 640"/>
                <a:gd name="T50" fmla="*/ 1136650 w 2706"/>
                <a:gd name="T51" fmla="*/ 981075 h 640"/>
                <a:gd name="T52" fmla="*/ 1304925 w 2706"/>
                <a:gd name="T53" fmla="*/ 993775 h 640"/>
                <a:gd name="T54" fmla="*/ 1470025 w 2706"/>
                <a:gd name="T55" fmla="*/ 1003300 h 640"/>
                <a:gd name="T56" fmla="*/ 1631950 w 2706"/>
                <a:gd name="T57" fmla="*/ 1009650 h 640"/>
                <a:gd name="T58" fmla="*/ 1787525 w 2706"/>
                <a:gd name="T59" fmla="*/ 1012825 h 640"/>
                <a:gd name="T60" fmla="*/ 1936750 w 2706"/>
                <a:gd name="T61" fmla="*/ 1016000 h 640"/>
                <a:gd name="T62" fmla="*/ 2082800 w 2706"/>
                <a:gd name="T63" fmla="*/ 1016000 h 640"/>
                <a:gd name="T64" fmla="*/ 2225675 w 2706"/>
                <a:gd name="T65" fmla="*/ 1012825 h 640"/>
                <a:gd name="T66" fmla="*/ 2365375 w 2706"/>
                <a:gd name="T67" fmla="*/ 1009650 h 640"/>
                <a:gd name="T68" fmla="*/ 2498725 w 2706"/>
                <a:gd name="T69" fmla="*/ 1003300 h 640"/>
                <a:gd name="T70" fmla="*/ 2628900 w 2706"/>
                <a:gd name="T71" fmla="*/ 993775 h 640"/>
                <a:gd name="T72" fmla="*/ 2752725 w 2706"/>
                <a:gd name="T73" fmla="*/ 984250 h 640"/>
                <a:gd name="T74" fmla="*/ 2876550 w 2706"/>
                <a:gd name="T75" fmla="*/ 971550 h 640"/>
                <a:gd name="T76" fmla="*/ 2994025 w 2706"/>
                <a:gd name="T77" fmla="*/ 955675 h 640"/>
                <a:gd name="T78" fmla="*/ 3111500 w 2706"/>
                <a:gd name="T79" fmla="*/ 939800 h 640"/>
                <a:gd name="T80" fmla="*/ 3222625 w 2706"/>
                <a:gd name="T81" fmla="*/ 920750 h 640"/>
                <a:gd name="T82" fmla="*/ 3333750 w 2706"/>
                <a:gd name="T83" fmla="*/ 901700 h 640"/>
                <a:gd name="T84" fmla="*/ 3438525 w 2706"/>
                <a:gd name="T85" fmla="*/ 879475 h 640"/>
                <a:gd name="T86" fmla="*/ 3543300 w 2706"/>
                <a:gd name="T87" fmla="*/ 857250 h 640"/>
                <a:gd name="T88" fmla="*/ 3644900 w 2706"/>
                <a:gd name="T89" fmla="*/ 831850 h 640"/>
                <a:gd name="T90" fmla="*/ 3743325 w 2706"/>
                <a:gd name="T91" fmla="*/ 806450 h 640"/>
                <a:gd name="T92" fmla="*/ 3838575 w 2706"/>
                <a:gd name="T93" fmla="*/ 777875 h 640"/>
                <a:gd name="T94" fmla="*/ 3933825 w 2706"/>
                <a:gd name="T95" fmla="*/ 749300 h 640"/>
                <a:gd name="T96" fmla="*/ 4114800 w 2706"/>
                <a:gd name="T97" fmla="*/ 685800 h 640"/>
                <a:gd name="T98" fmla="*/ 4289425 w 2706"/>
                <a:gd name="T99" fmla="*/ 619125 h 640"/>
                <a:gd name="T100" fmla="*/ 4289425 w 2706"/>
                <a:gd name="T101" fmla="*/ 619125 h 640"/>
                <a:gd name="T102" fmla="*/ 4295775 w 2706"/>
                <a:gd name="T103" fmla="*/ 615950 h 640"/>
                <a:gd name="T104" fmla="*/ 4295775 w 2706"/>
                <a:gd name="T105" fmla="*/ 615950 h 640"/>
                <a:gd name="T106" fmla="*/ 4295775 w 2706"/>
                <a:gd name="T107" fmla="*/ 0 h 640"/>
                <a:gd name="T108" fmla="*/ 4295775 w 2706"/>
                <a:gd name="T109" fmla="*/ 0 h 640"/>
                <a:gd name="T110" fmla="*/ 4286250 w 2706"/>
                <a:gd name="T111" fmla="*/ 0 h 640"/>
                <a:gd name="T112" fmla="*/ 428625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>
                <a:gd name="T0" fmla="*/ 8280401 w 5216"/>
                <a:gd name="T1" fmla="*/ 1133475 h 762"/>
                <a:gd name="T2" fmla="*/ 7912101 w 5216"/>
                <a:gd name="T3" fmla="*/ 1089025 h 762"/>
                <a:gd name="T4" fmla="*/ 7108826 w 5216"/>
                <a:gd name="T5" fmla="*/ 968375 h 762"/>
                <a:gd name="T6" fmla="*/ 6213476 w 5216"/>
                <a:gd name="T7" fmla="*/ 806450 h 762"/>
                <a:gd name="T8" fmla="*/ 5216526 w 5216"/>
                <a:gd name="T9" fmla="*/ 593725 h 762"/>
                <a:gd name="T10" fmla="*/ 4676776 w 5216"/>
                <a:gd name="T11" fmla="*/ 469900 h 762"/>
                <a:gd name="T12" fmla="*/ 4257676 w 5216"/>
                <a:gd name="T13" fmla="*/ 374650 h 762"/>
                <a:gd name="T14" fmla="*/ 3857625 w 5216"/>
                <a:gd name="T15" fmla="*/ 292100 h 762"/>
                <a:gd name="T16" fmla="*/ 3476625 w 5216"/>
                <a:gd name="T17" fmla="*/ 222250 h 762"/>
                <a:gd name="T18" fmla="*/ 3111500 w 5216"/>
                <a:gd name="T19" fmla="*/ 161925 h 762"/>
                <a:gd name="T20" fmla="*/ 2762250 w 5216"/>
                <a:gd name="T21" fmla="*/ 114300 h 762"/>
                <a:gd name="T22" fmla="*/ 2117725 w 5216"/>
                <a:gd name="T23" fmla="*/ 44450 h 762"/>
                <a:gd name="T24" fmla="*/ 1539875 w 5216"/>
                <a:gd name="T25" fmla="*/ 6350 h 762"/>
                <a:gd name="T26" fmla="*/ 1022350 w 5216"/>
                <a:gd name="T27" fmla="*/ 0 h 762"/>
                <a:gd name="T28" fmla="*/ 568325 w 5216"/>
                <a:gd name="T29" fmla="*/ 15875 h 762"/>
                <a:gd name="T30" fmla="*/ 174625 w 5216"/>
                <a:gd name="T31" fmla="*/ 50800 h 762"/>
                <a:gd name="T32" fmla="*/ 0 w 5216"/>
                <a:gd name="T33" fmla="*/ 76200 h 762"/>
                <a:gd name="T34" fmla="*/ 498475 w 5216"/>
                <a:gd name="T35" fmla="*/ 136525 h 762"/>
                <a:gd name="T36" fmla="*/ 1035050 w 5216"/>
                <a:gd name="T37" fmla="*/ 222250 h 762"/>
                <a:gd name="T38" fmla="*/ 1609725 w 5216"/>
                <a:gd name="T39" fmla="*/ 333375 h 762"/>
                <a:gd name="T40" fmla="*/ 2225675 w 5216"/>
                <a:gd name="T41" fmla="*/ 469900 h 762"/>
                <a:gd name="T42" fmla="*/ 2787650 w 5216"/>
                <a:gd name="T43" fmla="*/ 600075 h 762"/>
                <a:gd name="T44" fmla="*/ 3822700 w 5216"/>
                <a:gd name="T45" fmla="*/ 819150 h 762"/>
                <a:gd name="T46" fmla="*/ 4298951 w 5216"/>
                <a:gd name="T47" fmla="*/ 908050 h 762"/>
                <a:gd name="T48" fmla="*/ 4749801 w 5216"/>
                <a:gd name="T49" fmla="*/ 984250 h 762"/>
                <a:gd name="T50" fmla="*/ 5175251 w 5216"/>
                <a:gd name="T51" fmla="*/ 1050925 h 762"/>
                <a:gd name="T52" fmla="*/ 5575301 w 5216"/>
                <a:gd name="T53" fmla="*/ 1101725 h 762"/>
                <a:gd name="T54" fmla="*/ 5953126 w 5216"/>
                <a:gd name="T55" fmla="*/ 1146175 h 762"/>
                <a:gd name="T56" fmla="*/ 6308726 w 5216"/>
                <a:gd name="T57" fmla="*/ 1174750 h 762"/>
                <a:gd name="T58" fmla="*/ 6642101 w 5216"/>
                <a:gd name="T59" fmla="*/ 1196975 h 762"/>
                <a:gd name="T60" fmla="*/ 6959601 w 5216"/>
                <a:gd name="T61" fmla="*/ 1209675 h 762"/>
                <a:gd name="T62" fmla="*/ 7254876 w 5216"/>
                <a:gd name="T63" fmla="*/ 1209675 h 762"/>
                <a:gd name="T64" fmla="*/ 7534276 w 5216"/>
                <a:gd name="T65" fmla="*/ 1203325 h 762"/>
                <a:gd name="T66" fmla="*/ 7797801 w 5216"/>
                <a:gd name="T67" fmla="*/ 1187450 h 762"/>
                <a:gd name="T68" fmla="*/ 8045451 w 5216"/>
                <a:gd name="T69" fmla="*/ 1162050 h 762"/>
                <a:gd name="T70" fmla="*/ 8280401 w 5216"/>
                <a:gd name="T71" fmla="*/ 1133475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>
                <a:gd name="T0" fmla="*/ 0 w 5144"/>
                <a:gd name="T1" fmla="*/ 111125 h 694"/>
                <a:gd name="T2" fmla="*/ 0 w 5144"/>
                <a:gd name="T3" fmla="*/ 111125 h 694"/>
                <a:gd name="T4" fmla="*/ 28575 w 5144"/>
                <a:gd name="T5" fmla="*/ 104775 h 694"/>
                <a:gd name="T6" fmla="*/ 114300 w 5144"/>
                <a:gd name="T7" fmla="*/ 88900 h 694"/>
                <a:gd name="T8" fmla="*/ 260350 w 5144"/>
                <a:gd name="T9" fmla="*/ 66675 h 694"/>
                <a:gd name="T10" fmla="*/ 355600 w 5144"/>
                <a:gd name="T11" fmla="*/ 53975 h 694"/>
                <a:gd name="T12" fmla="*/ 466725 w 5144"/>
                <a:gd name="T13" fmla="*/ 41275 h 694"/>
                <a:gd name="T14" fmla="*/ 590550 w 5144"/>
                <a:gd name="T15" fmla="*/ 31750 h 694"/>
                <a:gd name="T16" fmla="*/ 733425 w 5144"/>
                <a:gd name="T17" fmla="*/ 22225 h 694"/>
                <a:gd name="T18" fmla="*/ 889000 w 5144"/>
                <a:gd name="T19" fmla="*/ 12700 h 694"/>
                <a:gd name="T20" fmla="*/ 1063625 w 5144"/>
                <a:gd name="T21" fmla="*/ 6350 h 694"/>
                <a:gd name="T22" fmla="*/ 1254125 w 5144"/>
                <a:gd name="T23" fmla="*/ 3175 h 694"/>
                <a:gd name="T24" fmla="*/ 1460500 w 5144"/>
                <a:gd name="T25" fmla="*/ 0 h 694"/>
                <a:gd name="T26" fmla="*/ 1682750 w 5144"/>
                <a:gd name="T27" fmla="*/ 3175 h 694"/>
                <a:gd name="T28" fmla="*/ 1920875 w 5144"/>
                <a:gd name="T29" fmla="*/ 9525 h 694"/>
                <a:gd name="T30" fmla="*/ 2178050 w 5144"/>
                <a:gd name="T31" fmla="*/ 22225 h 694"/>
                <a:gd name="T32" fmla="*/ 2451100 w 5144"/>
                <a:gd name="T33" fmla="*/ 38100 h 694"/>
                <a:gd name="T34" fmla="*/ 2740025 w 5144"/>
                <a:gd name="T35" fmla="*/ 63500 h 694"/>
                <a:gd name="T36" fmla="*/ 3048000 w 5144"/>
                <a:gd name="T37" fmla="*/ 92075 h 694"/>
                <a:gd name="T38" fmla="*/ 3375025 w 5144"/>
                <a:gd name="T39" fmla="*/ 127000 h 694"/>
                <a:gd name="T40" fmla="*/ 3717925 w 5144"/>
                <a:gd name="T41" fmla="*/ 168275 h 694"/>
                <a:gd name="T42" fmla="*/ 4079875 w 5144"/>
                <a:gd name="T43" fmla="*/ 219075 h 694"/>
                <a:gd name="T44" fmla="*/ 4457700 w 5144"/>
                <a:gd name="T45" fmla="*/ 276225 h 694"/>
                <a:gd name="T46" fmla="*/ 4854575 w 5144"/>
                <a:gd name="T47" fmla="*/ 342900 h 694"/>
                <a:gd name="T48" fmla="*/ 5270500 w 5144"/>
                <a:gd name="T49" fmla="*/ 422275 h 694"/>
                <a:gd name="T50" fmla="*/ 5705475 w 5144"/>
                <a:gd name="T51" fmla="*/ 508000 h 694"/>
                <a:gd name="T52" fmla="*/ 6159500 w 5144"/>
                <a:gd name="T53" fmla="*/ 603250 h 694"/>
                <a:gd name="T54" fmla="*/ 6632575 w 5144"/>
                <a:gd name="T55" fmla="*/ 711200 h 694"/>
                <a:gd name="T56" fmla="*/ 7124700 w 5144"/>
                <a:gd name="T57" fmla="*/ 828675 h 694"/>
                <a:gd name="T58" fmla="*/ 7635875 w 5144"/>
                <a:gd name="T59" fmla="*/ 958850 h 694"/>
                <a:gd name="T60" fmla="*/ 8166100 w 5144"/>
                <a:gd name="T61" fmla="*/ 1101725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>
                <a:gd name="T0" fmla="*/ 0 w 3112"/>
                <a:gd name="T1" fmla="*/ 927100 h 584"/>
                <a:gd name="T2" fmla="*/ 0 w 3112"/>
                <a:gd name="T3" fmla="*/ 927100 h 584"/>
                <a:gd name="T4" fmla="*/ 142875 w 3112"/>
                <a:gd name="T5" fmla="*/ 889000 h 584"/>
                <a:gd name="T6" fmla="*/ 533400 w 3112"/>
                <a:gd name="T7" fmla="*/ 790575 h 584"/>
                <a:gd name="T8" fmla="*/ 803275 w 3112"/>
                <a:gd name="T9" fmla="*/ 723900 h 584"/>
                <a:gd name="T10" fmla="*/ 1114425 w 3112"/>
                <a:gd name="T11" fmla="*/ 650875 h 584"/>
                <a:gd name="T12" fmla="*/ 1460500 w 3112"/>
                <a:gd name="T13" fmla="*/ 571500 h 584"/>
                <a:gd name="T14" fmla="*/ 1831975 w 3112"/>
                <a:gd name="T15" fmla="*/ 485775 h 584"/>
                <a:gd name="T16" fmla="*/ 2225675 w 3112"/>
                <a:gd name="T17" fmla="*/ 403225 h 584"/>
                <a:gd name="T18" fmla="*/ 2628900 w 3112"/>
                <a:gd name="T19" fmla="*/ 320675 h 584"/>
                <a:gd name="T20" fmla="*/ 3041650 w 3112"/>
                <a:gd name="T21" fmla="*/ 244475 h 584"/>
                <a:gd name="T22" fmla="*/ 3451225 w 3112"/>
                <a:gd name="T23" fmla="*/ 171450 h 584"/>
                <a:gd name="T24" fmla="*/ 3654425 w 3112"/>
                <a:gd name="T25" fmla="*/ 139700 h 584"/>
                <a:gd name="T26" fmla="*/ 3851275 w 3112"/>
                <a:gd name="T27" fmla="*/ 107950 h 584"/>
                <a:gd name="T28" fmla="*/ 4048125 w 3112"/>
                <a:gd name="T29" fmla="*/ 82550 h 584"/>
                <a:gd name="T30" fmla="*/ 4238625 w 3112"/>
                <a:gd name="T31" fmla="*/ 57150 h 584"/>
                <a:gd name="T32" fmla="*/ 4425950 w 3112"/>
                <a:gd name="T33" fmla="*/ 38100 h 584"/>
                <a:gd name="T34" fmla="*/ 4603750 w 3112"/>
                <a:gd name="T35" fmla="*/ 22225 h 584"/>
                <a:gd name="T36" fmla="*/ 4775200 w 3112"/>
                <a:gd name="T37" fmla="*/ 9525 h 584"/>
                <a:gd name="T38" fmla="*/ 4940300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13004800 w 8196"/>
                <a:gd name="T1" fmla="*/ 812800 h 1192"/>
                <a:gd name="T2" fmla="*/ 12763500 w 8196"/>
                <a:gd name="T3" fmla="*/ 904875 h 1192"/>
                <a:gd name="T4" fmla="*/ 12506325 w 8196"/>
                <a:gd name="T5" fmla="*/ 984250 h 1192"/>
                <a:gd name="T6" fmla="*/ 12233275 w 8196"/>
                <a:gd name="T7" fmla="*/ 1057275 h 1192"/>
                <a:gd name="T8" fmla="*/ 11941175 w 8196"/>
                <a:gd name="T9" fmla="*/ 1114425 h 1192"/>
                <a:gd name="T10" fmla="*/ 11623675 w 8196"/>
                <a:gd name="T11" fmla="*/ 1158875 h 1192"/>
                <a:gd name="T12" fmla="*/ 11280775 w 8196"/>
                <a:gd name="T13" fmla="*/ 1190625 h 1192"/>
                <a:gd name="T14" fmla="*/ 10909300 w 8196"/>
                <a:gd name="T15" fmla="*/ 1209675 h 1192"/>
                <a:gd name="T16" fmla="*/ 10506075 w 8196"/>
                <a:gd name="T17" fmla="*/ 1206500 h 1192"/>
                <a:gd name="T18" fmla="*/ 10067925 w 8196"/>
                <a:gd name="T19" fmla="*/ 1190625 h 1192"/>
                <a:gd name="T20" fmla="*/ 9591675 w 8196"/>
                <a:gd name="T21" fmla="*/ 1152525 h 1192"/>
                <a:gd name="T22" fmla="*/ 9074150 w 8196"/>
                <a:gd name="T23" fmla="*/ 1095375 h 1192"/>
                <a:gd name="T24" fmla="*/ 8515350 w 8196"/>
                <a:gd name="T25" fmla="*/ 1019175 h 1192"/>
                <a:gd name="T26" fmla="*/ 7908925 w 8196"/>
                <a:gd name="T27" fmla="*/ 917575 h 1192"/>
                <a:gd name="T28" fmla="*/ 7251700 w 8196"/>
                <a:gd name="T29" fmla="*/ 793750 h 1192"/>
                <a:gd name="T30" fmla="*/ 6543675 w 8196"/>
                <a:gd name="T31" fmla="*/ 644525 h 1192"/>
                <a:gd name="T32" fmla="*/ 5778500 w 8196"/>
                <a:gd name="T33" fmla="*/ 469900 h 1192"/>
                <a:gd name="T34" fmla="*/ 5391150 w 8196"/>
                <a:gd name="T35" fmla="*/ 381000 h 1192"/>
                <a:gd name="T36" fmla="*/ 4657725 w 8196"/>
                <a:gd name="T37" fmla="*/ 234950 h 1192"/>
                <a:gd name="T38" fmla="*/ 3987800 w 8196"/>
                <a:gd name="T39" fmla="*/ 130175 h 1192"/>
                <a:gd name="T40" fmla="*/ 3375025 w 8196"/>
                <a:gd name="T41" fmla="*/ 57150 h 1192"/>
                <a:gd name="T42" fmla="*/ 2819400 w 8196"/>
                <a:gd name="T43" fmla="*/ 15875 h 1192"/>
                <a:gd name="T44" fmla="*/ 2320925 w 8196"/>
                <a:gd name="T45" fmla="*/ 0 h 1192"/>
                <a:gd name="T46" fmla="*/ 1876425 w 8196"/>
                <a:gd name="T47" fmla="*/ 6350 h 1192"/>
                <a:gd name="T48" fmla="*/ 1482725 w 8196"/>
                <a:gd name="T49" fmla="*/ 31750 h 1192"/>
                <a:gd name="T50" fmla="*/ 1136650 w 8196"/>
                <a:gd name="T51" fmla="*/ 69850 h 1192"/>
                <a:gd name="T52" fmla="*/ 841375 w 8196"/>
                <a:gd name="T53" fmla="*/ 117475 h 1192"/>
                <a:gd name="T54" fmla="*/ 593725 w 8196"/>
                <a:gd name="T55" fmla="*/ 171450 h 1192"/>
                <a:gd name="T56" fmla="*/ 393700 w 8196"/>
                <a:gd name="T57" fmla="*/ 228600 h 1192"/>
                <a:gd name="T58" fmla="*/ 234950 w 8196"/>
                <a:gd name="T59" fmla="*/ 279400 h 1192"/>
                <a:gd name="T60" fmla="*/ 76200 w 8196"/>
                <a:gd name="T61" fmla="*/ 342900 h 1192"/>
                <a:gd name="T62" fmla="*/ 0 w 8196"/>
                <a:gd name="T63" fmla="*/ 381000 h 1192"/>
                <a:gd name="T64" fmla="*/ 13004800 w 8196"/>
                <a:gd name="T65" fmla="*/ 1892300 h 1192"/>
                <a:gd name="T66" fmla="*/ 13011150 w 8196"/>
                <a:gd name="T67" fmla="*/ 1882775 h 1192"/>
                <a:gd name="T68" fmla="*/ 13011150 w 8196"/>
                <a:gd name="T69" fmla="*/ 809625 h 1192"/>
                <a:gd name="T70" fmla="*/ 13004800 w 8196"/>
                <a:gd name="T71" fmla="*/ 8128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91440-4E4C-4CC2-8BDB-6487C59D5966}" type="datetime1">
              <a:rPr lang="el-GR"/>
              <a:pPr>
                <a:defRPr/>
              </a:pPr>
              <a:t>16/1/2017</a:t>
            </a:fld>
            <a:endParaRPr lang="el-GR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E1469-1168-4021-8B7D-03C166C80E6D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5BE94-840F-49D9-9432-56C285CF6CB8}" type="datetime1">
              <a:rPr lang="el-GR"/>
              <a:pPr>
                <a:defRPr/>
              </a:pPr>
              <a:t>16/1/2017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11ED6-7C97-48A4-A92A-4F191EECB7F0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>
                <a:gd name="T0" fmla="*/ 4286250 w 2706"/>
                <a:gd name="T1" fmla="*/ 0 h 640"/>
                <a:gd name="T2" fmla="*/ 4286250 w 2706"/>
                <a:gd name="T3" fmla="*/ 0 h 640"/>
                <a:gd name="T4" fmla="*/ 4105275 w 2706"/>
                <a:gd name="T5" fmla="*/ 28575 h 640"/>
                <a:gd name="T6" fmla="*/ 3921125 w 2706"/>
                <a:gd name="T7" fmla="*/ 60325 h 640"/>
                <a:gd name="T8" fmla="*/ 3733800 w 2706"/>
                <a:gd name="T9" fmla="*/ 95250 h 640"/>
                <a:gd name="T10" fmla="*/ 3540125 w 2706"/>
                <a:gd name="T11" fmla="*/ 130175 h 640"/>
                <a:gd name="T12" fmla="*/ 3343275 w 2706"/>
                <a:gd name="T13" fmla="*/ 171450 h 640"/>
                <a:gd name="T14" fmla="*/ 3140075 w 2706"/>
                <a:gd name="T15" fmla="*/ 212725 h 640"/>
                <a:gd name="T16" fmla="*/ 2933700 w 2706"/>
                <a:gd name="T17" fmla="*/ 260350 h 640"/>
                <a:gd name="T18" fmla="*/ 2720975 w 2706"/>
                <a:gd name="T19" fmla="*/ 307975 h 640"/>
                <a:gd name="T20" fmla="*/ 2720975 w 2706"/>
                <a:gd name="T21" fmla="*/ 307975 h 640"/>
                <a:gd name="T22" fmla="*/ 2336800 w 2706"/>
                <a:gd name="T23" fmla="*/ 400050 h 640"/>
                <a:gd name="T24" fmla="*/ 1962150 w 2706"/>
                <a:gd name="T25" fmla="*/ 482600 h 640"/>
                <a:gd name="T26" fmla="*/ 1603375 w 2706"/>
                <a:gd name="T27" fmla="*/ 558800 h 640"/>
                <a:gd name="T28" fmla="*/ 1257300 w 2706"/>
                <a:gd name="T29" fmla="*/ 631825 h 640"/>
                <a:gd name="T30" fmla="*/ 927100 w 2706"/>
                <a:gd name="T31" fmla="*/ 695325 h 640"/>
                <a:gd name="T32" fmla="*/ 606425 w 2706"/>
                <a:gd name="T33" fmla="*/ 752475 h 640"/>
                <a:gd name="T34" fmla="*/ 298450 w 2706"/>
                <a:gd name="T35" fmla="*/ 806450 h 640"/>
                <a:gd name="T36" fmla="*/ 0 w 2706"/>
                <a:gd name="T37" fmla="*/ 854075 h 640"/>
                <a:gd name="T38" fmla="*/ 0 w 2706"/>
                <a:gd name="T39" fmla="*/ 854075 h 640"/>
                <a:gd name="T40" fmla="*/ 206375 w 2706"/>
                <a:gd name="T41" fmla="*/ 882650 h 640"/>
                <a:gd name="T42" fmla="*/ 403225 w 2706"/>
                <a:gd name="T43" fmla="*/ 908050 h 640"/>
                <a:gd name="T44" fmla="*/ 593725 w 2706"/>
                <a:gd name="T45" fmla="*/ 930275 h 640"/>
                <a:gd name="T46" fmla="*/ 781050 w 2706"/>
                <a:gd name="T47" fmla="*/ 949325 h 640"/>
                <a:gd name="T48" fmla="*/ 962025 w 2706"/>
                <a:gd name="T49" fmla="*/ 968375 h 640"/>
                <a:gd name="T50" fmla="*/ 1136650 w 2706"/>
                <a:gd name="T51" fmla="*/ 981075 h 640"/>
                <a:gd name="T52" fmla="*/ 1304925 w 2706"/>
                <a:gd name="T53" fmla="*/ 993775 h 640"/>
                <a:gd name="T54" fmla="*/ 1470025 w 2706"/>
                <a:gd name="T55" fmla="*/ 1003300 h 640"/>
                <a:gd name="T56" fmla="*/ 1631950 w 2706"/>
                <a:gd name="T57" fmla="*/ 1009650 h 640"/>
                <a:gd name="T58" fmla="*/ 1787525 w 2706"/>
                <a:gd name="T59" fmla="*/ 1012825 h 640"/>
                <a:gd name="T60" fmla="*/ 1936750 w 2706"/>
                <a:gd name="T61" fmla="*/ 1016000 h 640"/>
                <a:gd name="T62" fmla="*/ 2082800 w 2706"/>
                <a:gd name="T63" fmla="*/ 1016000 h 640"/>
                <a:gd name="T64" fmla="*/ 2225675 w 2706"/>
                <a:gd name="T65" fmla="*/ 1012825 h 640"/>
                <a:gd name="T66" fmla="*/ 2365375 w 2706"/>
                <a:gd name="T67" fmla="*/ 1009650 h 640"/>
                <a:gd name="T68" fmla="*/ 2498725 w 2706"/>
                <a:gd name="T69" fmla="*/ 1003300 h 640"/>
                <a:gd name="T70" fmla="*/ 2628900 w 2706"/>
                <a:gd name="T71" fmla="*/ 993775 h 640"/>
                <a:gd name="T72" fmla="*/ 2752725 w 2706"/>
                <a:gd name="T73" fmla="*/ 984250 h 640"/>
                <a:gd name="T74" fmla="*/ 2876550 w 2706"/>
                <a:gd name="T75" fmla="*/ 971550 h 640"/>
                <a:gd name="T76" fmla="*/ 2994025 w 2706"/>
                <a:gd name="T77" fmla="*/ 955675 h 640"/>
                <a:gd name="T78" fmla="*/ 3111500 w 2706"/>
                <a:gd name="T79" fmla="*/ 939800 h 640"/>
                <a:gd name="T80" fmla="*/ 3222625 w 2706"/>
                <a:gd name="T81" fmla="*/ 920750 h 640"/>
                <a:gd name="T82" fmla="*/ 3333750 w 2706"/>
                <a:gd name="T83" fmla="*/ 901700 h 640"/>
                <a:gd name="T84" fmla="*/ 3438525 w 2706"/>
                <a:gd name="T85" fmla="*/ 879475 h 640"/>
                <a:gd name="T86" fmla="*/ 3543300 w 2706"/>
                <a:gd name="T87" fmla="*/ 857250 h 640"/>
                <a:gd name="T88" fmla="*/ 3644900 w 2706"/>
                <a:gd name="T89" fmla="*/ 831850 h 640"/>
                <a:gd name="T90" fmla="*/ 3743325 w 2706"/>
                <a:gd name="T91" fmla="*/ 806450 h 640"/>
                <a:gd name="T92" fmla="*/ 3838575 w 2706"/>
                <a:gd name="T93" fmla="*/ 777875 h 640"/>
                <a:gd name="T94" fmla="*/ 3933825 w 2706"/>
                <a:gd name="T95" fmla="*/ 749300 h 640"/>
                <a:gd name="T96" fmla="*/ 4114800 w 2706"/>
                <a:gd name="T97" fmla="*/ 685800 h 640"/>
                <a:gd name="T98" fmla="*/ 4289425 w 2706"/>
                <a:gd name="T99" fmla="*/ 619125 h 640"/>
                <a:gd name="T100" fmla="*/ 4289425 w 2706"/>
                <a:gd name="T101" fmla="*/ 619125 h 640"/>
                <a:gd name="T102" fmla="*/ 4295775 w 2706"/>
                <a:gd name="T103" fmla="*/ 615950 h 640"/>
                <a:gd name="T104" fmla="*/ 4295775 w 2706"/>
                <a:gd name="T105" fmla="*/ 615950 h 640"/>
                <a:gd name="T106" fmla="*/ 4295775 w 2706"/>
                <a:gd name="T107" fmla="*/ 0 h 640"/>
                <a:gd name="T108" fmla="*/ 4295775 w 2706"/>
                <a:gd name="T109" fmla="*/ 0 h 640"/>
                <a:gd name="T110" fmla="*/ 4286250 w 2706"/>
                <a:gd name="T111" fmla="*/ 0 h 640"/>
                <a:gd name="T112" fmla="*/ 428625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>
                <a:gd name="T0" fmla="*/ 8280401 w 5216"/>
                <a:gd name="T1" fmla="*/ 1133475 h 762"/>
                <a:gd name="T2" fmla="*/ 7912101 w 5216"/>
                <a:gd name="T3" fmla="*/ 1089025 h 762"/>
                <a:gd name="T4" fmla="*/ 7108826 w 5216"/>
                <a:gd name="T5" fmla="*/ 968375 h 762"/>
                <a:gd name="T6" fmla="*/ 6213476 w 5216"/>
                <a:gd name="T7" fmla="*/ 806450 h 762"/>
                <a:gd name="T8" fmla="*/ 5216526 w 5216"/>
                <a:gd name="T9" fmla="*/ 593725 h 762"/>
                <a:gd name="T10" fmla="*/ 4676776 w 5216"/>
                <a:gd name="T11" fmla="*/ 469900 h 762"/>
                <a:gd name="T12" fmla="*/ 4257676 w 5216"/>
                <a:gd name="T13" fmla="*/ 374650 h 762"/>
                <a:gd name="T14" fmla="*/ 3857625 w 5216"/>
                <a:gd name="T15" fmla="*/ 292100 h 762"/>
                <a:gd name="T16" fmla="*/ 3476625 w 5216"/>
                <a:gd name="T17" fmla="*/ 222250 h 762"/>
                <a:gd name="T18" fmla="*/ 3111500 w 5216"/>
                <a:gd name="T19" fmla="*/ 161925 h 762"/>
                <a:gd name="T20" fmla="*/ 2762250 w 5216"/>
                <a:gd name="T21" fmla="*/ 114300 h 762"/>
                <a:gd name="T22" fmla="*/ 2117725 w 5216"/>
                <a:gd name="T23" fmla="*/ 44450 h 762"/>
                <a:gd name="T24" fmla="*/ 1539875 w 5216"/>
                <a:gd name="T25" fmla="*/ 6350 h 762"/>
                <a:gd name="T26" fmla="*/ 1022350 w 5216"/>
                <a:gd name="T27" fmla="*/ 0 h 762"/>
                <a:gd name="T28" fmla="*/ 568325 w 5216"/>
                <a:gd name="T29" fmla="*/ 15875 h 762"/>
                <a:gd name="T30" fmla="*/ 174625 w 5216"/>
                <a:gd name="T31" fmla="*/ 50800 h 762"/>
                <a:gd name="T32" fmla="*/ 0 w 5216"/>
                <a:gd name="T33" fmla="*/ 76200 h 762"/>
                <a:gd name="T34" fmla="*/ 498475 w 5216"/>
                <a:gd name="T35" fmla="*/ 136525 h 762"/>
                <a:gd name="T36" fmla="*/ 1035050 w 5216"/>
                <a:gd name="T37" fmla="*/ 222250 h 762"/>
                <a:gd name="T38" fmla="*/ 1609725 w 5216"/>
                <a:gd name="T39" fmla="*/ 333375 h 762"/>
                <a:gd name="T40" fmla="*/ 2225675 w 5216"/>
                <a:gd name="T41" fmla="*/ 469900 h 762"/>
                <a:gd name="T42" fmla="*/ 2787650 w 5216"/>
                <a:gd name="T43" fmla="*/ 600075 h 762"/>
                <a:gd name="T44" fmla="*/ 3822700 w 5216"/>
                <a:gd name="T45" fmla="*/ 819150 h 762"/>
                <a:gd name="T46" fmla="*/ 4298951 w 5216"/>
                <a:gd name="T47" fmla="*/ 908050 h 762"/>
                <a:gd name="T48" fmla="*/ 4749801 w 5216"/>
                <a:gd name="T49" fmla="*/ 984250 h 762"/>
                <a:gd name="T50" fmla="*/ 5175251 w 5216"/>
                <a:gd name="T51" fmla="*/ 1050925 h 762"/>
                <a:gd name="T52" fmla="*/ 5575301 w 5216"/>
                <a:gd name="T53" fmla="*/ 1101725 h 762"/>
                <a:gd name="T54" fmla="*/ 5953126 w 5216"/>
                <a:gd name="T55" fmla="*/ 1146175 h 762"/>
                <a:gd name="T56" fmla="*/ 6308726 w 5216"/>
                <a:gd name="T57" fmla="*/ 1174750 h 762"/>
                <a:gd name="T58" fmla="*/ 6642101 w 5216"/>
                <a:gd name="T59" fmla="*/ 1196975 h 762"/>
                <a:gd name="T60" fmla="*/ 6959601 w 5216"/>
                <a:gd name="T61" fmla="*/ 1209675 h 762"/>
                <a:gd name="T62" fmla="*/ 7254876 w 5216"/>
                <a:gd name="T63" fmla="*/ 1209675 h 762"/>
                <a:gd name="T64" fmla="*/ 7534276 w 5216"/>
                <a:gd name="T65" fmla="*/ 1203325 h 762"/>
                <a:gd name="T66" fmla="*/ 7797801 w 5216"/>
                <a:gd name="T67" fmla="*/ 1187450 h 762"/>
                <a:gd name="T68" fmla="*/ 8045451 w 5216"/>
                <a:gd name="T69" fmla="*/ 1162050 h 762"/>
                <a:gd name="T70" fmla="*/ 8280401 w 5216"/>
                <a:gd name="T71" fmla="*/ 1133475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>
                <a:gd name="T0" fmla="*/ 0 w 5144"/>
                <a:gd name="T1" fmla="*/ 111125 h 694"/>
                <a:gd name="T2" fmla="*/ 0 w 5144"/>
                <a:gd name="T3" fmla="*/ 111125 h 694"/>
                <a:gd name="T4" fmla="*/ 28575 w 5144"/>
                <a:gd name="T5" fmla="*/ 104775 h 694"/>
                <a:gd name="T6" fmla="*/ 114300 w 5144"/>
                <a:gd name="T7" fmla="*/ 88900 h 694"/>
                <a:gd name="T8" fmla="*/ 260350 w 5144"/>
                <a:gd name="T9" fmla="*/ 66675 h 694"/>
                <a:gd name="T10" fmla="*/ 355600 w 5144"/>
                <a:gd name="T11" fmla="*/ 53975 h 694"/>
                <a:gd name="T12" fmla="*/ 466725 w 5144"/>
                <a:gd name="T13" fmla="*/ 41275 h 694"/>
                <a:gd name="T14" fmla="*/ 590550 w 5144"/>
                <a:gd name="T15" fmla="*/ 31750 h 694"/>
                <a:gd name="T16" fmla="*/ 733425 w 5144"/>
                <a:gd name="T17" fmla="*/ 22225 h 694"/>
                <a:gd name="T18" fmla="*/ 889000 w 5144"/>
                <a:gd name="T19" fmla="*/ 12700 h 694"/>
                <a:gd name="T20" fmla="*/ 1063625 w 5144"/>
                <a:gd name="T21" fmla="*/ 6350 h 694"/>
                <a:gd name="T22" fmla="*/ 1254125 w 5144"/>
                <a:gd name="T23" fmla="*/ 3175 h 694"/>
                <a:gd name="T24" fmla="*/ 1460500 w 5144"/>
                <a:gd name="T25" fmla="*/ 0 h 694"/>
                <a:gd name="T26" fmla="*/ 1682750 w 5144"/>
                <a:gd name="T27" fmla="*/ 3175 h 694"/>
                <a:gd name="T28" fmla="*/ 1920875 w 5144"/>
                <a:gd name="T29" fmla="*/ 9525 h 694"/>
                <a:gd name="T30" fmla="*/ 2178050 w 5144"/>
                <a:gd name="T31" fmla="*/ 22225 h 694"/>
                <a:gd name="T32" fmla="*/ 2451100 w 5144"/>
                <a:gd name="T33" fmla="*/ 38100 h 694"/>
                <a:gd name="T34" fmla="*/ 2740025 w 5144"/>
                <a:gd name="T35" fmla="*/ 63500 h 694"/>
                <a:gd name="T36" fmla="*/ 3048000 w 5144"/>
                <a:gd name="T37" fmla="*/ 92075 h 694"/>
                <a:gd name="T38" fmla="*/ 3375025 w 5144"/>
                <a:gd name="T39" fmla="*/ 127000 h 694"/>
                <a:gd name="T40" fmla="*/ 3717925 w 5144"/>
                <a:gd name="T41" fmla="*/ 168275 h 694"/>
                <a:gd name="T42" fmla="*/ 4079875 w 5144"/>
                <a:gd name="T43" fmla="*/ 219075 h 694"/>
                <a:gd name="T44" fmla="*/ 4457700 w 5144"/>
                <a:gd name="T45" fmla="*/ 276225 h 694"/>
                <a:gd name="T46" fmla="*/ 4854575 w 5144"/>
                <a:gd name="T47" fmla="*/ 342900 h 694"/>
                <a:gd name="T48" fmla="*/ 5270500 w 5144"/>
                <a:gd name="T49" fmla="*/ 422275 h 694"/>
                <a:gd name="T50" fmla="*/ 5705475 w 5144"/>
                <a:gd name="T51" fmla="*/ 508000 h 694"/>
                <a:gd name="T52" fmla="*/ 6159500 w 5144"/>
                <a:gd name="T53" fmla="*/ 603250 h 694"/>
                <a:gd name="T54" fmla="*/ 6632575 w 5144"/>
                <a:gd name="T55" fmla="*/ 711200 h 694"/>
                <a:gd name="T56" fmla="*/ 7124700 w 5144"/>
                <a:gd name="T57" fmla="*/ 828675 h 694"/>
                <a:gd name="T58" fmla="*/ 7635875 w 5144"/>
                <a:gd name="T59" fmla="*/ 958850 h 694"/>
                <a:gd name="T60" fmla="*/ 8166100 w 5144"/>
                <a:gd name="T61" fmla="*/ 1101725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>
                <a:gd name="T0" fmla="*/ 0 w 3112"/>
                <a:gd name="T1" fmla="*/ 927100 h 584"/>
                <a:gd name="T2" fmla="*/ 0 w 3112"/>
                <a:gd name="T3" fmla="*/ 927100 h 584"/>
                <a:gd name="T4" fmla="*/ 142875 w 3112"/>
                <a:gd name="T5" fmla="*/ 889000 h 584"/>
                <a:gd name="T6" fmla="*/ 533400 w 3112"/>
                <a:gd name="T7" fmla="*/ 790575 h 584"/>
                <a:gd name="T8" fmla="*/ 803275 w 3112"/>
                <a:gd name="T9" fmla="*/ 723900 h 584"/>
                <a:gd name="T10" fmla="*/ 1114425 w 3112"/>
                <a:gd name="T11" fmla="*/ 650875 h 584"/>
                <a:gd name="T12" fmla="*/ 1460500 w 3112"/>
                <a:gd name="T13" fmla="*/ 571500 h 584"/>
                <a:gd name="T14" fmla="*/ 1831975 w 3112"/>
                <a:gd name="T15" fmla="*/ 485775 h 584"/>
                <a:gd name="T16" fmla="*/ 2225675 w 3112"/>
                <a:gd name="T17" fmla="*/ 403225 h 584"/>
                <a:gd name="T18" fmla="*/ 2628900 w 3112"/>
                <a:gd name="T19" fmla="*/ 320675 h 584"/>
                <a:gd name="T20" fmla="*/ 3041650 w 3112"/>
                <a:gd name="T21" fmla="*/ 244475 h 584"/>
                <a:gd name="T22" fmla="*/ 3451225 w 3112"/>
                <a:gd name="T23" fmla="*/ 171450 h 584"/>
                <a:gd name="T24" fmla="*/ 3654425 w 3112"/>
                <a:gd name="T25" fmla="*/ 139700 h 584"/>
                <a:gd name="T26" fmla="*/ 3851275 w 3112"/>
                <a:gd name="T27" fmla="*/ 107950 h 584"/>
                <a:gd name="T28" fmla="*/ 4048125 w 3112"/>
                <a:gd name="T29" fmla="*/ 82550 h 584"/>
                <a:gd name="T30" fmla="*/ 4238625 w 3112"/>
                <a:gd name="T31" fmla="*/ 57150 h 584"/>
                <a:gd name="T32" fmla="*/ 4425950 w 3112"/>
                <a:gd name="T33" fmla="*/ 38100 h 584"/>
                <a:gd name="T34" fmla="*/ 4603750 w 3112"/>
                <a:gd name="T35" fmla="*/ 22225 h 584"/>
                <a:gd name="T36" fmla="*/ 4775200 w 3112"/>
                <a:gd name="T37" fmla="*/ 9525 h 584"/>
                <a:gd name="T38" fmla="*/ 4940300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13004800 w 8196"/>
                <a:gd name="T1" fmla="*/ 812800 h 1192"/>
                <a:gd name="T2" fmla="*/ 12763500 w 8196"/>
                <a:gd name="T3" fmla="*/ 904875 h 1192"/>
                <a:gd name="T4" fmla="*/ 12506325 w 8196"/>
                <a:gd name="T5" fmla="*/ 984250 h 1192"/>
                <a:gd name="T6" fmla="*/ 12233275 w 8196"/>
                <a:gd name="T7" fmla="*/ 1057275 h 1192"/>
                <a:gd name="T8" fmla="*/ 11941175 w 8196"/>
                <a:gd name="T9" fmla="*/ 1114425 h 1192"/>
                <a:gd name="T10" fmla="*/ 11623675 w 8196"/>
                <a:gd name="T11" fmla="*/ 1158875 h 1192"/>
                <a:gd name="T12" fmla="*/ 11280775 w 8196"/>
                <a:gd name="T13" fmla="*/ 1190625 h 1192"/>
                <a:gd name="T14" fmla="*/ 10909300 w 8196"/>
                <a:gd name="T15" fmla="*/ 1209675 h 1192"/>
                <a:gd name="T16" fmla="*/ 10506075 w 8196"/>
                <a:gd name="T17" fmla="*/ 1206500 h 1192"/>
                <a:gd name="T18" fmla="*/ 10067925 w 8196"/>
                <a:gd name="T19" fmla="*/ 1190625 h 1192"/>
                <a:gd name="T20" fmla="*/ 9591675 w 8196"/>
                <a:gd name="T21" fmla="*/ 1152525 h 1192"/>
                <a:gd name="T22" fmla="*/ 9074150 w 8196"/>
                <a:gd name="T23" fmla="*/ 1095375 h 1192"/>
                <a:gd name="T24" fmla="*/ 8515350 w 8196"/>
                <a:gd name="T25" fmla="*/ 1019175 h 1192"/>
                <a:gd name="T26" fmla="*/ 7908925 w 8196"/>
                <a:gd name="T27" fmla="*/ 917575 h 1192"/>
                <a:gd name="T28" fmla="*/ 7251700 w 8196"/>
                <a:gd name="T29" fmla="*/ 793750 h 1192"/>
                <a:gd name="T30" fmla="*/ 6543675 w 8196"/>
                <a:gd name="T31" fmla="*/ 644525 h 1192"/>
                <a:gd name="T32" fmla="*/ 5778500 w 8196"/>
                <a:gd name="T33" fmla="*/ 469900 h 1192"/>
                <a:gd name="T34" fmla="*/ 5391150 w 8196"/>
                <a:gd name="T35" fmla="*/ 381000 h 1192"/>
                <a:gd name="T36" fmla="*/ 4657725 w 8196"/>
                <a:gd name="T37" fmla="*/ 234950 h 1192"/>
                <a:gd name="T38" fmla="*/ 3987800 w 8196"/>
                <a:gd name="T39" fmla="*/ 130175 h 1192"/>
                <a:gd name="T40" fmla="*/ 3375025 w 8196"/>
                <a:gd name="T41" fmla="*/ 57150 h 1192"/>
                <a:gd name="T42" fmla="*/ 2819400 w 8196"/>
                <a:gd name="T43" fmla="*/ 15875 h 1192"/>
                <a:gd name="T44" fmla="*/ 2320925 w 8196"/>
                <a:gd name="T45" fmla="*/ 0 h 1192"/>
                <a:gd name="T46" fmla="*/ 1876425 w 8196"/>
                <a:gd name="T47" fmla="*/ 6350 h 1192"/>
                <a:gd name="T48" fmla="*/ 1482725 w 8196"/>
                <a:gd name="T49" fmla="*/ 31750 h 1192"/>
                <a:gd name="T50" fmla="*/ 1136650 w 8196"/>
                <a:gd name="T51" fmla="*/ 69850 h 1192"/>
                <a:gd name="T52" fmla="*/ 841375 w 8196"/>
                <a:gd name="T53" fmla="*/ 117475 h 1192"/>
                <a:gd name="T54" fmla="*/ 593725 w 8196"/>
                <a:gd name="T55" fmla="*/ 171450 h 1192"/>
                <a:gd name="T56" fmla="*/ 393700 w 8196"/>
                <a:gd name="T57" fmla="*/ 228600 h 1192"/>
                <a:gd name="T58" fmla="*/ 234950 w 8196"/>
                <a:gd name="T59" fmla="*/ 279400 h 1192"/>
                <a:gd name="T60" fmla="*/ 76200 w 8196"/>
                <a:gd name="T61" fmla="*/ 342900 h 1192"/>
                <a:gd name="T62" fmla="*/ 0 w 8196"/>
                <a:gd name="T63" fmla="*/ 381000 h 1192"/>
                <a:gd name="T64" fmla="*/ 13004800 w 8196"/>
                <a:gd name="T65" fmla="*/ 1892300 h 1192"/>
                <a:gd name="T66" fmla="*/ 13011150 w 8196"/>
                <a:gd name="T67" fmla="*/ 1882775 h 1192"/>
                <a:gd name="T68" fmla="*/ 13011150 w 8196"/>
                <a:gd name="T69" fmla="*/ 809625 h 1192"/>
                <a:gd name="T70" fmla="*/ 13004800 w 8196"/>
                <a:gd name="T71" fmla="*/ 8128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FB194-ACB8-49D4-A7F6-ACFB2E45C7D2}" type="datetime1">
              <a:rPr lang="el-GR"/>
              <a:pPr>
                <a:defRPr/>
              </a:pPr>
              <a:t>16/1/2017</a:t>
            </a:fld>
            <a:endParaRPr lang="el-GR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1EBA1-3589-495F-996F-80CC5C23C8F2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25730-0A85-4F3D-A155-5553AAD14A14}" type="datetime1">
              <a:rPr lang="el-GR"/>
              <a:pPr>
                <a:defRPr/>
              </a:pPr>
              <a:t>16/1/2017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2BE67-8297-49FE-9214-6C2EDA2C6BC5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870172 w 2706"/>
              <a:gd name="T1" fmla="*/ 0 h 640"/>
              <a:gd name="T2" fmla="*/ 2870172 w 2706"/>
              <a:gd name="T3" fmla="*/ 0 h 640"/>
              <a:gd name="T4" fmla="*/ 2748987 w 2706"/>
              <a:gd name="T5" fmla="*/ 20092 h 640"/>
              <a:gd name="T6" fmla="*/ 2625676 w 2706"/>
              <a:gd name="T7" fmla="*/ 42416 h 640"/>
              <a:gd name="T8" fmla="*/ 2500239 w 2706"/>
              <a:gd name="T9" fmla="*/ 66973 h 640"/>
              <a:gd name="T10" fmla="*/ 2370549 w 2706"/>
              <a:gd name="T11" fmla="*/ 91529 h 640"/>
              <a:gd name="T12" fmla="*/ 2238734 w 2706"/>
              <a:gd name="T13" fmla="*/ 120551 h 640"/>
              <a:gd name="T14" fmla="*/ 2102667 w 2706"/>
              <a:gd name="T15" fmla="*/ 149572 h 640"/>
              <a:gd name="T16" fmla="*/ 1964473 w 2706"/>
              <a:gd name="T17" fmla="*/ 183059 h 640"/>
              <a:gd name="T18" fmla="*/ 1822028 w 2706"/>
              <a:gd name="T19" fmla="*/ 216545 h 640"/>
              <a:gd name="T20" fmla="*/ 1822028 w 2706"/>
              <a:gd name="T21" fmla="*/ 216545 h 640"/>
              <a:gd name="T22" fmla="*/ 1564775 w 2706"/>
              <a:gd name="T23" fmla="*/ 281285 h 640"/>
              <a:gd name="T24" fmla="*/ 1313901 w 2706"/>
              <a:gd name="T25" fmla="*/ 339328 h 640"/>
              <a:gd name="T26" fmla="*/ 1073657 w 2706"/>
              <a:gd name="T27" fmla="*/ 392906 h 640"/>
              <a:gd name="T28" fmla="*/ 841917 w 2706"/>
              <a:gd name="T29" fmla="*/ 444252 h 640"/>
              <a:gd name="T30" fmla="*/ 620808 w 2706"/>
              <a:gd name="T31" fmla="*/ 488900 h 640"/>
              <a:gd name="T32" fmla="*/ 406076 w 2706"/>
              <a:gd name="T33" fmla="*/ 529084 h 640"/>
              <a:gd name="T34" fmla="*/ 199849 w 2706"/>
              <a:gd name="T35" fmla="*/ 567035 h 640"/>
              <a:gd name="T36" fmla="*/ 0 w 2706"/>
              <a:gd name="T37" fmla="*/ 600521 h 640"/>
              <a:gd name="T38" fmla="*/ 0 w 2706"/>
              <a:gd name="T39" fmla="*/ 600521 h 640"/>
              <a:gd name="T40" fmla="*/ 138193 w 2706"/>
              <a:gd name="T41" fmla="*/ 620613 h 640"/>
              <a:gd name="T42" fmla="*/ 270009 w 2706"/>
              <a:gd name="T43" fmla="*/ 638473 h 640"/>
              <a:gd name="T44" fmla="*/ 397572 w 2706"/>
              <a:gd name="T45" fmla="*/ 654100 h 640"/>
              <a:gd name="T46" fmla="*/ 523009 w 2706"/>
              <a:gd name="T47" fmla="*/ 667494 h 640"/>
              <a:gd name="T48" fmla="*/ 644194 w 2706"/>
              <a:gd name="T49" fmla="*/ 680889 h 640"/>
              <a:gd name="T50" fmla="*/ 761127 w 2706"/>
              <a:gd name="T51" fmla="*/ 689818 h 640"/>
              <a:gd name="T52" fmla="*/ 873808 w 2706"/>
              <a:gd name="T53" fmla="*/ 698748 h 640"/>
              <a:gd name="T54" fmla="*/ 984363 w 2706"/>
              <a:gd name="T55" fmla="*/ 705445 h 640"/>
              <a:gd name="T56" fmla="*/ 1092791 w 2706"/>
              <a:gd name="T57" fmla="*/ 709910 h 640"/>
              <a:gd name="T58" fmla="*/ 1196968 w 2706"/>
              <a:gd name="T59" fmla="*/ 712143 h 640"/>
              <a:gd name="T60" fmla="*/ 1296892 w 2706"/>
              <a:gd name="T61" fmla="*/ 714375 h 640"/>
              <a:gd name="T62" fmla="*/ 1394691 w 2706"/>
              <a:gd name="T63" fmla="*/ 714375 h 640"/>
              <a:gd name="T64" fmla="*/ 1490363 w 2706"/>
              <a:gd name="T65" fmla="*/ 712143 h 640"/>
              <a:gd name="T66" fmla="*/ 1583910 w 2706"/>
              <a:gd name="T67" fmla="*/ 709910 h 640"/>
              <a:gd name="T68" fmla="*/ 1673204 w 2706"/>
              <a:gd name="T69" fmla="*/ 705445 h 640"/>
              <a:gd name="T70" fmla="*/ 1760372 w 2706"/>
              <a:gd name="T71" fmla="*/ 698748 h 640"/>
              <a:gd name="T72" fmla="*/ 1843288 w 2706"/>
              <a:gd name="T73" fmla="*/ 692051 h 640"/>
              <a:gd name="T74" fmla="*/ 1926204 w 2706"/>
              <a:gd name="T75" fmla="*/ 683121 h 640"/>
              <a:gd name="T76" fmla="*/ 2004868 w 2706"/>
              <a:gd name="T77" fmla="*/ 671959 h 640"/>
              <a:gd name="T78" fmla="*/ 2083532 w 2706"/>
              <a:gd name="T79" fmla="*/ 660797 h 640"/>
              <a:gd name="T80" fmla="*/ 2157944 w 2706"/>
              <a:gd name="T81" fmla="*/ 647402 h 640"/>
              <a:gd name="T82" fmla="*/ 2232356 w 2706"/>
              <a:gd name="T83" fmla="*/ 634008 h 640"/>
              <a:gd name="T84" fmla="*/ 2302516 w 2706"/>
              <a:gd name="T85" fmla="*/ 618381 h 640"/>
              <a:gd name="T86" fmla="*/ 2372675 w 2706"/>
              <a:gd name="T87" fmla="*/ 602754 h 640"/>
              <a:gd name="T88" fmla="*/ 2440709 w 2706"/>
              <a:gd name="T89" fmla="*/ 584895 h 640"/>
              <a:gd name="T90" fmla="*/ 2506617 w 2706"/>
              <a:gd name="T91" fmla="*/ 567035 h 640"/>
              <a:gd name="T92" fmla="*/ 2570398 w 2706"/>
              <a:gd name="T93" fmla="*/ 546943 h 640"/>
              <a:gd name="T94" fmla="*/ 2634180 w 2706"/>
              <a:gd name="T95" fmla="*/ 526852 h 640"/>
              <a:gd name="T96" fmla="*/ 2755365 w 2706"/>
              <a:gd name="T97" fmla="*/ 482203 h 640"/>
              <a:gd name="T98" fmla="*/ 2872298 w 2706"/>
              <a:gd name="T99" fmla="*/ 435322 h 640"/>
              <a:gd name="T100" fmla="*/ 2872298 w 2706"/>
              <a:gd name="T101" fmla="*/ 435322 h 640"/>
              <a:gd name="T102" fmla="*/ 2876550 w 2706"/>
              <a:gd name="T103" fmla="*/ 433090 h 640"/>
              <a:gd name="T104" fmla="*/ 2876550 w 2706"/>
              <a:gd name="T105" fmla="*/ 433090 h 640"/>
              <a:gd name="T106" fmla="*/ 2876550 w 2706"/>
              <a:gd name="T107" fmla="*/ 0 h 640"/>
              <a:gd name="T108" fmla="*/ 2876550 w 2706"/>
              <a:gd name="T109" fmla="*/ 0 h 640"/>
              <a:gd name="T110" fmla="*/ 2870172 w 2706"/>
              <a:gd name="T111" fmla="*/ 0 h 640"/>
              <a:gd name="T112" fmla="*/ 2870172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5545138 w 5216"/>
              <a:gd name="T1" fmla="*/ 797300 h 762"/>
              <a:gd name="T2" fmla="*/ 5298498 w 5216"/>
              <a:gd name="T3" fmla="*/ 766033 h 762"/>
              <a:gd name="T4" fmla="*/ 4760569 w 5216"/>
              <a:gd name="T5" fmla="*/ 681167 h 762"/>
              <a:gd name="T6" fmla="*/ 4160980 w 5216"/>
              <a:gd name="T7" fmla="*/ 567267 h 762"/>
              <a:gd name="T8" fmla="*/ 3493352 w 5216"/>
              <a:gd name="T9" fmla="*/ 417633 h 762"/>
              <a:gd name="T10" fmla="*/ 3131897 w 5216"/>
              <a:gd name="T11" fmla="*/ 330533 h 762"/>
              <a:gd name="T12" fmla="*/ 2851239 w 5216"/>
              <a:gd name="T13" fmla="*/ 263533 h 762"/>
              <a:gd name="T14" fmla="*/ 2583337 w 5216"/>
              <a:gd name="T15" fmla="*/ 205467 h 762"/>
              <a:gd name="T16" fmla="*/ 2328193 w 5216"/>
              <a:gd name="T17" fmla="*/ 156333 h 762"/>
              <a:gd name="T18" fmla="*/ 2083679 w 5216"/>
              <a:gd name="T19" fmla="*/ 113900 h 762"/>
              <a:gd name="T20" fmla="*/ 1849797 w 5216"/>
              <a:gd name="T21" fmla="*/ 80400 h 762"/>
              <a:gd name="T22" fmla="*/ 1418178 w 5216"/>
              <a:gd name="T23" fmla="*/ 31267 h 762"/>
              <a:gd name="T24" fmla="*/ 1031209 w 5216"/>
              <a:gd name="T25" fmla="*/ 4467 h 762"/>
              <a:gd name="T26" fmla="*/ 684637 w 5216"/>
              <a:gd name="T27" fmla="*/ 0 h 762"/>
              <a:gd name="T28" fmla="*/ 380590 w 5216"/>
              <a:gd name="T29" fmla="*/ 11167 h 762"/>
              <a:gd name="T30" fmla="*/ 116941 w 5216"/>
              <a:gd name="T31" fmla="*/ 35733 h 762"/>
              <a:gd name="T32" fmla="*/ 0 w 5216"/>
              <a:gd name="T33" fmla="*/ 53600 h 762"/>
              <a:gd name="T34" fmla="*/ 333814 w 5216"/>
              <a:gd name="T35" fmla="*/ 96033 h 762"/>
              <a:gd name="T36" fmla="*/ 693142 w 5216"/>
              <a:gd name="T37" fmla="*/ 156333 h 762"/>
              <a:gd name="T38" fmla="*/ 1077985 w 5216"/>
              <a:gd name="T39" fmla="*/ 234500 h 762"/>
              <a:gd name="T40" fmla="*/ 1490468 w 5216"/>
              <a:gd name="T41" fmla="*/ 330533 h 762"/>
              <a:gd name="T42" fmla="*/ 1866806 w 5216"/>
              <a:gd name="T43" fmla="*/ 422100 h 762"/>
              <a:gd name="T44" fmla="*/ 2559949 w 5216"/>
              <a:gd name="T45" fmla="*/ 576200 h 762"/>
              <a:gd name="T46" fmla="*/ 2878879 w 5216"/>
              <a:gd name="T47" fmla="*/ 638733 h 762"/>
              <a:gd name="T48" fmla="*/ 3180800 w 5216"/>
              <a:gd name="T49" fmla="*/ 692333 h 762"/>
              <a:gd name="T50" fmla="*/ 3465711 w 5216"/>
              <a:gd name="T51" fmla="*/ 739233 h 762"/>
              <a:gd name="T52" fmla="*/ 3733613 w 5216"/>
              <a:gd name="T53" fmla="*/ 774967 h 762"/>
              <a:gd name="T54" fmla="*/ 3986631 w 5216"/>
              <a:gd name="T55" fmla="*/ 806233 h 762"/>
              <a:gd name="T56" fmla="*/ 4224766 w 5216"/>
              <a:gd name="T57" fmla="*/ 826333 h 762"/>
              <a:gd name="T58" fmla="*/ 4448017 w 5216"/>
              <a:gd name="T59" fmla="*/ 841967 h 762"/>
              <a:gd name="T60" fmla="*/ 4660637 w 5216"/>
              <a:gd name="T61" fmla="*/ 850900 h 762"/>
              <a:gd name="T62" fmla="*/ 4858374 w 5216"/>
              <a:gd name="T63" fmla="*/ 850900 h 762"/>
              <a:gd name="T64" fmla="*/ 5045480 w 5216"/>
              <a:gd name="T65" fmla="*/ 846433 h 762"/>
              <a:gd name="T66" fmla="*/ 5221955 w 5216"/>
              <a:gd name="T67" fmla="*/ 835267 h 762"/>
              <a:gd name="T68" fmla="*/ 5387799 w 5216"/>
              <a:gd name="T69" fmla="*/ 817400 h 762"/>
              <a:gd name="T70" fmla="*/ 5545138 w 5216"/>
              <a:gd name="T71" fmla="*/ 797300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78140 h 694"/>
              <a:gd name="T2" fmla="*/ 0 w 5144"/>
              <a:gd name="T3" fmla="*/ 78140 h 694"/>
              <a:gd name="T4" fmla="*/ 19131 w 5144"/>
              <a:gd name="T5" fmla="*/ 73675 h 694"/>
              <a:gd name="T6" fmla="*/ 76526 w 5144"/>
              <a:gd name="T7" fmla="*/ 62512 h 694"/>
              <a:gd name="T8" fmla="*/ 174309 w 5144"/>
              <a:gd name="T9" fmla="*/ 46884 h 694"/>
              <a:gd name="T10" fmla="*/ 238081 w 5144"/>
              <a:gd name="T11" fmla="*/ 37954 h 694"/>
              <a:gd name="T12" fmla="*/ 312481 w 5144"/>
              <a:gd name="T13" fmla="*/ 29023 h 694"/>
              <a:gd name="T14" fmla="*/ 395384 w 5144"/>
              <a:gd name="T15" fmla="*/ 22326 h 694"/>
              <a:gd name="T16" fmla="*/ 491041 w 5144"/>
              <a:gd name="T17" fmla="*/ 15628 h 694"/>
              <a:gd name="T18" fmla="*/ 595201 w 5144"/>
              <a:gd name="T19" fmla="*/ 8930 h 694"/>
              <a:gd name="T20" fmla="*/ 712116 w 5144"/>
              <a:gd name="T21" fmla="*/ 4465 h 694"/>
              <a:gd name="T22" fmla="*/ 839659 w 5144"/>
              <a:gd name="T23" fmla="*/ 2233 h 694"/>
              <a:gd name="T24" fmla="*/ 977831 w 5144"/>
              <a:gd name="T25" fmla="*/ 0 h 694"/>
              <a:gd name="T26" fmla="*/ 1126631 w 5144"/>
              <a:gd name="T27" fmla="*/ 2233 h 694"/>
              <a:gd name="T28" fmla="*/ 1286060 w 5144"/>
              <a:gd name="T29" fmla="*/ 6698 h 694"/>
              <a:gd name="T30" fmla="*/ 1458243 w 5144"/>
              <a:gd name="T31" fmla="*/ 15628 h 694"/>
              <a:gd name="T32" fmla="*/ 1641055 w 5144"/>
              <a:gd name="T33" fmla="*/ 26791 h 694"/>
              <a:gd name="T34" fmla="*/ 1834496 w 5144"/>
              <a:gd name="T35" fmla="*/ 44651 h 694"/>
              <a:gd name="T36" fmla="*/ 2040691 w 5144"/>
              <a:gd name="T37" fmla="*/ 64744 h 694"/>
              <a:gd name="T38" fmla="*/ 2259640 w 5144"/>
              <a:gd name="T39" fmla="*/ 89303 h 694"/>
              <a:gd name="T40" fmla="*/ 2489217 w 5144"/>
              <a:gd name="T41" fmla="*/ 118326 h 694"/>
              <a:gd name="T42" fmla="*/ 2731549 w 5144"/>
              <a:gd name="T43" fmla="*/ 154047 h 694"/>
              <a:gd name="T44" fmla="*/ 2984510 w 5144"/>
              <a:gd name="T45" fmla="*/ 194233 h 694"/>
              <a:gd name="T46" fmla="*/ 3250225 w 5144"/>
              <a:gd name="T47" fmla="*/ 241117 h 694"/>
              <a:gd name="T48" fmla="*/ 3528694 w 5144"/>
              <a:gd name="T49" fmla="*/ 296931 h 694"/>
              <a:gd name="T50" fmla="*/ 3819918 w 5144"/>
              <a:gd name="T51" fmla="*/ 357210 h 694"/>
              <a:gd name="T52" fmla="*/ 4123895 w 5144"/>
              <a:gd name="T53" fmla="*/ 424187 h 694"/>
              <a:gd name="T54" fmla="*/ 4440628 w 5144"/>
              <a:gd name="T55" fmla="*/ 500095 h 694"/>
              <a:gd name="T56" fmla="*/ 4770114 w 5144"/>
              <a:gd name="T57" fmla="*/ 582699 h 694"/>
              <a:gd name="T58" fmla="*/ 5112355 w 5144"/>
              <a:gd name="T59" fmla="*/ 674235 h 694"/>
              <a:gd name="T60" fmla="*/ 5467350 w 5144"/>
              <a:gd name="T61" fmla="*/ 774700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652463 h 584"/>
              <a:gd name="T2" fmla="*/ 0 w 3112"/>
              <a:gd name="T3" fmla="*/ 652463 h 584"/>
              <a:gd name="T4" fmla="*/ 95633 w 3112"/>
              <a:gd name="T5" fmla="*/ 625649 h 584"/>
              <a:gd name="T6" fmla="*/ 357028 w 3112"/>
              <a:gd name="T7" fmla="*/ 556381 h 584"/>
              <a:gd name="T8" fmla="*/ 537668 w 3112"/>
              <a:gd name="T9" fmla="*/ 509457 h 584"/>
              <a:gd name="T10" fmla="*/ 745934 w 3112"/>
              <a:gd name="T11" fmla="*/ 458065 h 584"/>
              <a:gd name="T12" fmla="*/ 977578 w 3112"/>
              <a:gd name="T13" fmla="*/ 402203 h 584"/>
              <a:gd name="T14" fmla="*/ 1226223 w 3112"/>
              <a:gd name="T15" fmla="*/ 341873 h 584"/>
              <a:gd name="T16" fmla="*/ 1489743 w 3112"/>
              <a:gd name="T17" fmla="*/ 283777 h 584"/>
              <a:gd name="T18" fmla="*/ 1759640 w 3112"/>
              <a:gd name="T19" fmla="*/ 225681 h 584"/>
              <a:gd name="T20" fmla="*/ 2035912 w 3112"/>
              <a:gd name="T21" fmla="*/ 172054 h 584"/>
              <a:gd name="T22" fmla="*/ 2310059 w 3112"/>
              <a:gd name="T23" fmla="*/ 120661 h 584"/>
              <a:gd name="T24" fmla="*/ 2446070 w 3112"/>
              <a:gd name="T25" fmla="*/ 98316 h 584"/>
              <a:gd name="T26" fmla="*/ 2577830 w 3112"/>
              <a:gd name="T27" fmla="*/ 75972 h 584"/>
              <a:gd name="T28" fmla="*/ 2709591 w 3112"/>
              <a:gd name="T29" fmla="*/ 58096 h 584"/>
              <a:gd name="T30" fmla="*/ 2837101 w 3112"/>
              <a:gd name="T31" fmla="*/ 40220 h 584"/>
              <a:gd name="T32" fmla="*/ 2962486 w 3112"/>
              <a:gd name="T33" fmla="*/ 26814 h 584"/>
              <a:gd name="T34" fmla="*/ 3081495 w 3112"/>
              <a:gd name="T35" fmla="*/ 15641 h 584"/>
              <a:gd name="T36" fmla="*/ 3196254 w 3112"/>
              <a:gd name="T37" fmla="*/ 6703 h 584"/>
              <a:gd name="T38" fmla="*/ 3306763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l-GR" dirty="0"/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8719055 w 8196"/>
              <a:gd name="T1" fmla="*/ 570733 h 1192"/>
              <a:gd name="T2" fmla="*/ 8557275 w 8196"/>
              <a:gd name="T3" fmla="*/ 635386 h 1192"/>
              <a:gd name="T4" fmla="*/ 8384853 w 8196"/>
              <a:gd name="T5" fmla="*/ 691122 h 1192"/>
              <a:gd name="T6" fmla="*/ 8201787 w 8196"/>
              <a:gd name="T7" fmla="*/ 742398 h 1192"/>
              <a:gd name="T8" fmla="*/ 8005948 w 8196"/>
              <a:gd name="T9" fmla="*/ 782528 h 1192"/>
              <a:gd name="T10" fmla="*/ 7793081 w 8196"/>
              <a:gd name="T11" fmla="*/ 813740 h 1192"/>
              <a:gd name="T12" fmla="*/ 7563184 w 8196"/>
              <a:gd name="T13" fmla="*/ 836034 h 1192"/>
              <a:gd name="T14" fmla="*/ 7314129 w 8196"/>
              <a:gd name="T15" fmla="*/ 849411 h 1192"/>
              <a:gd name="T16" fmla="*/ 7043787 w 8196"/>
              <a:gd name="T17" fmla="*/ 847181 h 1192"/>
              <a:gd name="T18" fmla="*/ 6750030 w 8196"/>
              <a:gd name="T19" fmla="*/ 836034 h 1192"/>
              <a:gd name="T20" fmla="*/ 6430729 w 8196"/>
              <a:gd name="T21" fmla="*/ 809281 h 1192"/>
              <a:gd name="T22" fmla="*/ 6083754 w 8196"/>
              <a:gd name="T23" fmla="*/ 769151 h 1192"/>
              <a:gd name="T24" fmla="*/ 5709108 w 8196"/>
              <a:gd name="T25" fmla="*/ 715645 h 1192"/>
              <a:gd name="T26" fmla="*/ 5302531 w 8196"/>
              <a:gd name="T27" fmla="*/ 644304 h 1192"/>
              <a:gd name="T28" fmla="*/ 4861895 w 8196"/>
              <a:gd name="T29" fmla="*/ 557356 h 1192"/>
              <a:gd name="T30" fmla="*/ 4387200 w 8196"/>
              <a:gd name="T31" fmla="*/ 452573 h 1192"/>
              <a:gd name="T32" fmla="*/ 3874189 w 8196"/>
              <a:gd name="T33" fmla="*/ 329955 h 1192"/>
              <a:gd name="T34" fmla="*/ 3614491 w 8196"/>
              <a:gd name="T35" fmla="*/ 267531 h 1192"/>
              <a:gd name="T36" fmla="*/ 3122767 w 8196"/>
              <a:gd name="T37" fmla="*/ 164977 h 1192"/>
              <a:gd name="T38" fmla="*/ 2673616 w 8196"/>
              <a:gd name="T39" fmla="*/ 91406 h 1192"/>
              <a:gd name="T40" fmla="*/ 2262782 w 8196"/>
              <a:gd name="T41" fmla="*/ 40130 h 1192"/>
              <a:gd name="T42" fmla="*/ 1890264 w 8196"/>
              <a:gd name="T43" fmla="*/ 11147 h 1192"/>
              <a:gd name="T44" fmla="*/ 1556062 w 8196"/>
              <a:gd name="T45" fmla="*/ 0 h 1192"/>
              <a:gd name="T46" fmla="*/ 1258047 w 8196"/>
              <a:gd name="T47" fmla="*/ 4459 h 1192"/>
              <a:gd name="T48" fmla="*/ 994091 w 8196"/>
              <a:gd name="T49" fmla="*/ 22294 h 1192"/>
              <a:gd name="T50" fmla="*/ 762066 w 8196"/>
              <a:gd name="T51" fmla="*/ 49047 h 1192"/>
              <a:gd name="T52" fmla="*/ 564099 w 8196"/>
              <a:gd name="T53" fmla="*/ 82489 h 1192"/>
              <a:gd name="T54" fmla="*/ 398062 w 8196"/>
              <a:gd name="T55" fmla="*/ 120389 h 1192"/>
              <a:gd name="T56" fmla="*/ 263956 w 8196"/>
              <a:gd name="T57" fmla="*/ 160519 h 1192"/>
              <a:gd name="T58" fmla="*/ 157522 w 8196"/>
              <a:gd name="T59" fmla="*/ 196189 h 1192"/>
              <a:gd name="T60" fmla="*/ 51088 w 8196"/>
              <a:gd name="T61" fmla="*/ 240778 h 1192"/>
              <a:gd name="T62" fmla="*/ 0 w 8196"/>
              <a:gd name="T63" fmla="*/ 267531 h 1192"/>
              <a:gd name="T64" fmla="*/ 8719055 w 8196"/>
              <a:gd name="T65" fmla="*/ 1328737 h 1192"/>
              <a:gd name="T66" fmla="*/ 8723312 w 8196"/>
              <a:gd name="T67" fmla="*/ 1322049 h 1192"/>
              <a:gd name="T68" fmla="*/ 8723312 w 8196"/>
              <a:gd name="T69" fmla="*/ 568503 h 1192"/>
              <a:gd name="T70" fmla="*/ 8719055 w 8196"/>
              <a:gd name="T71" fmla="*/ 570733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1BFFA-386C-4F6D-B4CF-A974CA67838D}" type="datetime1">
              <a:rPr lang="el-GR"/>
              <a:pPr>
                <a:defRPr/>
              </a:pPr>
              <a:t>16/1/2017</a:t>
            </a:fld>
            <a:endParaRPr lang="el-GR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2DF09-371C-4BE0-A1F2-3A7204EDF3D0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B2F96-B6CD-4266-B69C-B8F04FCE4801}" type="datetime1">
              <a:rPr lang="el-GR"/>
              <a:pPr>
                <a:defRPr/>
              </a:pPr>
              <a:t>16/1/2017</a:t>
            </a:fld>
            <a:endParaRPr lang="el-G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3271A-F551-44AB-988D-617C99FE2B8B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555CA-E879-4649-87D5-95D4755F327E}" type="datetime1">
              <a:rPr lang="el-GR"/>
              <a:pPr>
                <a:defRPr/>
              </a:pPr>
              <a:t>16/1/2017</a:t>
            </a:fld>
            <a:endParaRPr lang="el-GR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8D931-A802-4F4B-BA7F-06DCADFBDFD6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3E4CA-061F-4A79-8AF9-89941F5F0904}" type="datetime1">
              <a:rPr lang="el-GR"/>
              <a:pPr>
                <a:defRPr/>
              </a:pPr>
              <a:t>16/1/2017</a:t>
            </a:fld>
            <a:endParaRPr lang="el-GR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E0602-4260-4C26-A257-BD8A83A0034F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>
                <a:gd name="T0" fmla="*/ 4286250 w 2706"/>
                <a:gd name="T1" fmla="*/ 0 h 640"/>
                <a:gd name="T2" fmla="*/ 4286250 w 2706"/>
                <a:gd name="T3" fmla="*/ 0 h 640"/>
                <a:gd name="T4" fmla="*/ 4105275 w 2706"/>
                <a:gd name="T5" fmla="*/ 28575 h 640"/>
                <a:gd name="T6" fmla="*/ 3921125 w 2706"/>
                <a:gd name="T7" fmla="*/ 60325 h 640"/>
                <a:gd name="T8" fmla="*/ 3733800 w 2706"/>
                <a:gd name="T9" fmla="*/ 95250 h 640"/>
                <a:gd name="T10" fmla="*/ 3540125 w 2706"/>
                <a:gd name="T11" fmla="*/ 130175 h 640"/>
                <a:gd name="T12" fmla="*/ 3343275 w 2706"/>
                <a:gd name="T13" fmla="*/ 171450 h 640"/>
                <a:gd name="T14" fmla="*/ 3140075 w 2706"/>
                <a:gd name="T15" fmla="*/ 212725 h 640"/>
                <a:gd name="T16" fmla="*/ 2933700 w 2706"/>
                <a:gd name="T17" fmla="*/ 260350 h 640"/>
                <a:gd name="T18" fmla="*/ 2720975 w 2706"/>
                <a:gd name="T19" fmla="*/ 307975 h 640"/>
                <a:gd name="T20" fmla="*/ 2720975 w 2706"/>
                <a:gd name="T21" fmla="*/ 307975 h 640"/>
                <a:gd name="T22" fmla="*/ 2336800 w 2706"/>
                <a:gd name="T23" fmla="*/ 400050 h 640"/>
                <a:gd name="T24" fmla="*/ 1962150 w 2706"/>
                <a:gd name="T25" fmla="*/ 482600 h 640"/>
                <a:gd name="T26" fmla="*/ 1603375 w 2706"/>
                <a:gd name="T27" fmla="*/ 558800 h 640"/>
                <a:gd name="T28" fmla="*/ 1257300 w 2706"/>
                <a:gd name="T29" fmla="*/ 631825 h 640"/>
                <a:gd name="T30" fmla="*/ 927100 w 2706"/>
                <a:gd name="T31" fmla="*/ 695325 h 640"/>
                <a:gd name="T32" fmla="*/ 606425 w 2706"/>
                <a:gd name="T33" fmla="*/ 752475 h 640"/>
                <a:gd name="T34" fmla="*/ 298450 w 2706"/>
                <a:gd name="T35" fmla="*/ 806450 h 640"/>
                <a:gd name="T36" fmla="*/ 0 w 2706"/>
                <a:gd name="T37" fmla="*/ 854075 h 640"/>
                <a:gd name="T38" fmla="*/ 0 w 2706"/>
                <a:gd name="T39" fmla="*/ 854075 h 640"/>
                <a:gd name="T40" fmla="*/ 206375 w 2706"/>
                <a:gd name="T41" fmla="*/ 882650 h 640"/>
                <a:gd name="T42" fmla="*/ 403225 w 2706"/>
                <a:gd name="T43" fmla="*/ 908050 h 640"/>
                <a:gd name="T44" fmla="*/ 593725 w 2706"/>
                <a:gd name="T45" fmla="*/ 930275 h 640"/>
                <a:gd name="T46" fmla="*/ 781050 w 2706"/>
                <a:gd name="T47" fmla="*/ 949325 h 640"/>
                <a:gd name="T48" fmla="*/ 962025 w 2706"/>
                <a:gd name="T49" fmla="*/ 968375 h 640"/>
                <a:gd name="T50" fmla="*/ 1136650 w 2706"/>
                <a:gd name="T51" fmla="*/ 981075 h 640"/>
                <a:gd name="T52" fmla="*/ 1304925 w 2706"/>
                <a:gd name="T53" fmla="*/ 993775 h 640"/>
                <a:gd name="T54" fmla="*/ 1470025 w 2706"/>
                <a:gd name="T55" fmla="*/ 1003300 h 640"/>
                <a:gd name="T56" fmla="*/ 1631950 w 2706"/>
                <a:gd name="T57" fmla="*/ 1009650 h 640"/>
                <a:gd name="T58" fmla="*/ 1787525 w 2706"/>
                <a:gd name="T59" fmla="*/ 1012825 h 640"/>
                <a:gd name="T60" fmla="*/ 1936750 w 2706"/>
                <a:gd name="T61" fmla="*/ 1016000 h 640"/>
                <a:gd name="T62" fmla="*/ 2082800 w 2706"/>
                <a:gd name="T63" fmla="*/ 1016000 h 640"/>
                <a:gd name="T64" fmla="*/ 2225675 w 2706"/>
                <a:gd name="T65" fmla="*/ 1012825 h 640"/>
                <a:gd name="T66" fmla="*/ 2365375 w 2706"/>
                <a:gd name="T67" fmla="*/ 1009650 h 640"/>
                <a:gd name="T68" fmla="*/ 2498725 w 2706"/>
                <a:gd name="T69" fmla="*/ 1003300 h 640"/>
                <a:gd name="T70" fmla="*/ 2628900 w 2706"/>
                <a:gd name="T71" fmla="*/ 993775 h 640"/>
                <a:gd name="T72" fmla="*/ 2752725 w 2706"/>
                <a:gd name="T73" fmla="*/ 984250 h 640"/>
                <a:gd name="T74" fmla="*/ 2876550 w 2706"/>
                <a:gd name="T75" fmla="*/ 971550 h 640"/>
                <a:gd name="T76" fmla="*/ 2994025 w 2706"/>
                <a:gd name="T77" fmla="*/ 955675 h 640"/>
                <a:gd name="T78" fmla="*/ 3111500 w 2706"/>
                <a:gd name="T79" fmla="*/ 939800 h 640"/>
                <a:gd name="T80" fmla="*/ 3222625 w 2706"/>
                <a:gd name="T81" fmla="*/ 920750 h 640"/>
                <a:gd name="T82" fmla="*/ 3333750 w 2706"/>
                <a:gd name="T83" fmla="*/ 901700 h 640"/>
                <a:gd name="T84" fmla="*/ 3438525 w 2706"/>
                <a:gd name="T85" fmla="*/ 879475 h 640"/>
                <a:gd name="T86" fmla="*/ 3543300 w 2706"/>
                <a:gd name="T87" fmla="*/ 857250 h 640"/>
                <a:gd name="T88" fmla="*/ 3644900 w 2706"/>
                <a:gd name="T89" fmla="*/ 831850 h 640"/>
                <a:gd name="T90" fmla="*/ 3743325 w 2706"/>
                <a:gd name="T91" fmla="*/ 806450 h 640"/>
                <a:gd name="T92" fmla="*/ 3838575 w 2706"/>
                <a:gd name="T93" fmla="*/ 777875 h 640"/>
                <a:gd name="T94" fmla="*/ 3933825 w 2706"/>
                <a:gd name="T95" fmla="*/ 749300 h 640"/>
                <a:gd name="T96" fmla="*/ 4114800 w 2706"/>
                <a:gd name="T97" fmla="*/ 685800 h 640"/>
                <a:gd name="T98" fmla="*/ 4289425 w 2706"/>
                <a:gd name="T99" fmla="*/ 619125 h 640"/>
                <a:gd name="T100" fmla="*/ 4289425 w 2706"/>
                <a:gd name="T101" fmla="*/ 619125 h 640"/>
                <a:gd name="T102" fmla="*/ 4295775 w 2706"/>
                <a:gd name="T103" fmla="*/ 615950 h 640"/>
                <a:gd name="T104" fmla="*/ 4295775 w 2706"/>
                <a:gd name="T105" fmla="*/ 615950 h 640"/>
                <a:gd name="T106" fmla="*/ 4295775 w 2706"/>
                <a:gd name="T107" fmla="*/ 0 h 640"/>
                <a:gd name="T108" fmla="*/ 4295775 w 2706"/>
                <a:gd name="T109" fmla="*/ 0 h 640"/>
                <a:gd name="T110" fmla="*/ 4286250 w 2706"/>
                <a:gd name="T111" fmla="*/ 0 h 640"/>
                <a:gd name="T112" fmla="*/ 428625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>
                <a:gd name="T0" fmla="*/ 8280401 w 5216"/>
                <a:gd name="T1" fmla="*/ 1133475 h 762"/>
                <a:gd name="T2" fmla="*/ 7912101 w 5216"/>
                <a:gd name="T3" fmla="*/ 1089025 h 762"/>
                <a:gd name="T4" fmla="*/ 7108826 w 5216"/>
                <a:gd name="T5" fmla="*/ 968375 h 762"/>
                <a:gd name="T6" fmla="*/ 6213476 w 5216"/>
                <a:gd name="T7" fmla="*/ 806450 h 762"/>
                <a:gd name="T8" fmla="*/ 5216526 w 5216"/>
                <a:gd name="T9" fmla="*/ 593725 h 762"/>
                <a:gd name="T10" fmla="*/ 4676776 w 5216"/>
                <a:gd name="T11" fmla="*/ 469900 h 762"/>
                <a:gd name="T12" fmla="*/ 4257676 w 5216"/>
                <a:gd name="T13" fmla="*/ 374650 h 762"/>
                <a:gd name="T14" fmla="*/ 3857625 w 5216"/>
                <a:gd name="T15" fmla="*/ 292100 h 762"/>
                <a:gd name="T16" fmla="*/ 3476625 w 5216"/>
                <a:gd name="T17" fmla="*/ 222250 h 762"/>
                <a:gd name="T18" fmla="*/ 3111500 w 5216"/>
                <a:gd name="T19" fmla="*/ 161925 h 762"/>
                <a:gd name="T20" fmla="*/ 2762250 w 5216"/>
                <a:gd name="T21" fmla="*/ 114300 h 762"/>
                <a:gd name="T22" fmla="*/ 2117725 w 5216"/>
                <a:gd name="T23" fmla="*/ 44450 h 762"/>
                <a:gd name="T24" fmla="*/ 1539875 w 5216"/>
                <a:gd name="T25" fmla="*/ 6350 h 762"/>
                <a:gd name="T26" fmla="*/ 1022350 w 5216"/>
                <a:gd name="T27" fmla="*/ 0 h 762"/>
                <a:gd name="T28" fmla="*/ 568325 w 5216"/>
                <a:gd name="T29" fmla="*/ 15875 h 762"/>
                <a:gd name="T30" fmla="*/ 174625 w 5216"/>
                <a:gd name="T31" fmla="*/ 50800 h 762"/>
                <a:gd name="T32" fmla="*/ 0 w 5216"/>
                <a:gd name="T33" fmla="*/ 76200 h 762"/>
                <a:gd name="T34" fmla="*/ 498475 w 5216"/>
                <a:gd name="T35" fmla="*/ 136525 h 762"/>
                <a:gd name="T36" fmla="*/ 1035050 w 5216"/>
                <a:gd name="T37" fmla="*/ 222250 h 762"/>
                <a:gd name="T38" fmla="*/ 1609725 w 5216"/>
                <a:gd name="T39" fmla="*/ 333375 h 762"/>
                <a:gd name="T40" fmla="*/ 2225675 w 5216"/>
                <a:gd name="T41" fmla="*/ 469900 h 762"/>
                <a:gd name="T42" fmla="*/ 2787650 w 5216"/>
                <a:gd name="T43" fmla="*/ 600075 h 762"/>
                <a:gd name="T44" fmla="*/ 3822700 w 5216"/>
                <a:gd name="T45" fmla="*/ 819150 h 762"/>
                <a:gd name="T46" fmla="*/ 4298951 w 5216"/>
                <a:gd name="T47" fmla="*/ 908050 h 762"/>
                <a:gd name="T48" fmla="*/ 4749801 w 5216"/>
                <a:gd name="T49" fmla="*/ 984250 h 762"/>
                <a:gd name="T50" fmla="*/ 5175251 w 5216"/>
                <a:gd name="T51" fmla="*/ 1050925 h 762"/>
                <a:gd name="T52" fmla="*/ 5575301 w 5216"/>
                <a:gd name="T53" fmla="*/ 1101725 h 762"/>
                <a:gd name="T54" fmla="*/ 5953126 w 5216"/>
                <a:gd name="T55" fmla="*/ 1146175 h 762"/>
                <a:gd name="T56" fmla="*/ 6308726 w 5216"/>
                <a:gd name="T57" fmla="*/ 1174750 h 762"/>
                <a:gd name="T58" fmla="*/ 6642101 w 5216"/>
                <a:gd name="T59" fmla="*/ 1196975 h 762"/>
                <a:gd name="T60" fmla="*/ 6959601 w 5216"/>
                <a:gd name="T61" fmla="*/ 1209675 h 762"/>
                <a:gd name="T62" fmla="*/ 7254876 w 5216"/>
                <a:gd name="T63" fmla="*/ 1209675 h 762"/>
                <a:gd name="T64" fmla="*/ 7534276 w 5216"/>
                <a:gd name="T65" fmla="*/ 1203325 h 762"/>
                <a:gd name="T66" fmla="*/ 7797801 w 5216"/>
                <a:gd name="T67" fmla="*/ 1187450 h 762"/>
                <a:gd name="T68" fmla="*/ 8045451 w 5216"/>
                <a:gd name="T69" fmla="*/ 1162050 h 762"/>
                <a:gd name="T70" fmla="*/ 8280401 w 5216"/>
                <a:gd name="T71" fmla="*/ 1133475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>
                <a:gd name="T0" fmla="*/ 0 w 5144"/>
                <a:gd name="T1" fmla="*/ 111125 h 694"/>
                <a:gd name="T2" fmla="*/ 0 w 5144"/>
                <a:gd name="T3" fmla="*/ 111125 h 694"/>
                <a:gd name="T4" fmla="*/ 28575 w 5144"/>
                <a:gd name="T5" fmla="*/ 104775 h 694"/>
                <a:gd name="T6" fmla="*/ 114300 w 5144"/>
                <a:gd name="T7" fmla="*/ 88900 h 694"/>
                <a:gd name="T8" fmla="*/ 260350 w 5144"/>
                <a:gd name="T9" fmla="*/ 66675 h 694"/>
                <a:gd name="T10" fmla="*/ 355600 w 5144"/>
                <a:gd name="T11" fmla="*/ 53975 h 694"/>
                <a:gd name="T12" fmla="*/ 466725 w 5144"/>
                <a:gd name="T13" fmla="*/ 41275 h 694"/>
                <a:gd name="T14" fmla="*/ 590550 w 5144"/>
                <a:gd name="T15" fmla="*/ 31750 h 694"/>
                <a:gd name="T16" fmla="*/ 733425 w 5144"/>
                <a:gd name="T17" fmla="*/ 22225 h 694"/>
                <a:gd name="T18" fmla="*/ 889000 w 5144"/>
                <a:gd name="T19" fmla="*/ 12700 h 694"/>
                <a:gd name="T20" fmla="*/ 1063625 w 5144"/>
                <a:gd name="T21" fmla="*/ 6350 h 694"/>
                <a:gd name="T22" fmla="*/ 1254125 w 5144"/>
                <a:gd name="T23" fmla="*/ 3175 h 694"/>
                <a:gd name="T24" fmla="*/ 1460500 w 5144"/>
                <a:gd name="T25" fmla="*/ 0 h 694"/>
                <a:gd name="T26" fmla="*/ 1682750 w 5144"/>
                <a:gd name="T27" fmla="*/ 3175 h 694"/>
                <a:gd name="T28" fmla="*/ 1920875 w 5144"/>
                <a:gd name="T29" fmla="*/ 9525 h 694"/>
                <a:gd name="T30" fmla="*/ 2178050 w 5144"/>
                <a:gd name="T31" fmla="*/ 22225 h 694"/>
                <a:gd name="T32" fmla="*/ 2451100 w 5144"/>
                <a:gd name="T33" fmla="*/ 38100 h 694"/>
                <a:gd name="T34" fmla="*/ 2740025 w 5144"/>
                <a:gd name="T35" fmla="*/ 63500 h 694"/>
                <a:gd name="T36" fmla="*/ 3048000 w 5144"/>
                <a:gd name="T37" fmla="*/ 92075 h 694"/>
                <a:gd name="T38" fmla="*/ 3375025 w 5144"/>
                <a:gd name="T39" fmla="*/ 127000 h 694"/>
                <a:gd name="T40" fmla="*/ 3717925 w 5144"/>
                <a:gd name="T41" fmla="*/ 168275 h 694"/>
                <a:gd name="T42" fmla="*/ 4079875 w 5144"/>
                <a:gd name="T43" fmla="*/ 219075 h 694"/>
                <a:gd name="T44" fmla="*/ 4457700 w 5144"/>
                <a:gd name="T45" fmla="*/ 276225 h 694"/>
                <a:gd name="T46" fmla="*/ 4854575 w 5144"/>
                <a:gd name="T47" fmla="*/ 342900 h 694"/>
                <a:gd name="T48" fmla="*/ 5270500 w 5144"/>
                <a:gd name="T49" fmla="*/ 422275 h 694"/>
                <a:gd name="T50" fmla="*/ 5705475 w 5144"/>
                <a:gd name="T51" fmla="*/ 508000 h 694"/>
                <a:gd name="T52" fmla="*/ 6159500 w 5144"/>
                <a:gd name="T53" fmla="*/ 603250 h 694"/>
                <a:gd name="T54" fmla="*/ 6632575 w 5144"/>
                <a:gd name="T55" fmla="*/ 711200 h 694"/>
                <a:gd name="T56" fmla="*/ 7124700 w 5144"/>
                <a:gd name="T57" fmla="*/ 828675 h 694"/>
                <a:gd name="T58" fmla="*/ 7635875 w 5144"/>
                <a:gd name="T59" fmla="*/ 958850 h 694"/>
                <a:gd name="T60" fmla="*/ 8166100 w 5144"/>
                <a:gd name="T61" fmla="*/ 1101725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>
                <a:gd name="T0" fmla="*/ 0 w 3112"/>
                <a:gd name="T1" fmla="*/ 927100 h 584"/>
                <a:gd name="T2" fmla="*/ 0 w 3112"/>
                <a:gd name="T3" fmla="*/ 927100 h 584"/>
                <a:gd name="T4" fmla="*/ 142875 w 3112"/>
                <a:gd name="T5" fmla="*/ 889000 h 584"/>
                <a:gd name="T6" fmla="*/ 533400 w 3112"/>
                <a:gd name="T7" fmla="*/ 790575 h 584"/>
                <a:gd name="T8" fmla="*/ 803275 w 3112"/>
                <a:gd name="T9" fmla="*/ 723900 h 584"/>
                <a:gd name="T10" fmla="*/ 1114425 w 3112"/>
                <a:gd name="T11" fmla="*/ 650875 h 584"/>
                <a:gd name="T12" fmla="*/ 1460500 w 3112"/>
                <a:gd name="T13" fmla="*/ 571500 h 584"/>
                <a:gd name="T14" fmla="*/ 1831975 w 3112"/>
                <a:gd name="T15" fmla="*/ 485775 h 584"/>
                <a:gd name="T16" fmla="*/ 2225675 w 3112"/>
                <a:gd name="T17" fmla="*/ 403225 h 584"/>
                <a:gd name="T18" fmla="*/ 2628900 w 3112"/>
                <a:gd name="T19" fmla="*/ 320675 h 584"/>
                <a:gd name="T20" fmla="*/ 3041650 w 3112"/>
                <a:gd name="T21" fmla="*/ 244475 h 584"/>
                <a:gd name="T22" fmla="*/ 3451225 w 3112"/>
                <a:gd name="T23" fmla="*/ 171450 h 584"/>
                <a:gd name="T24" fmla="*/ 3654425 w 3112"/>
                <a:gd name="T25" fmla="*/ 139700 h 584"/>
                <a:gd name="T26" fmla="*/ 3851275 w 3112"/>
                <a:gd name="T27" fmla="*/ 107950 h 584"/>
                <a:gd name="T28" fmla="*/ 4048125 w 3112"/>
                <a:gd name="T29" fmla="*/ 82550 h 584"/>
                <a:gd name="T30" fmla="*/ 4238625 w 3112"/>
                <a:gd name="T31" fmla="*/ 57150 h 584"/>
                <a:gd name="T32" fmla="*/ 4425950 w 3112"/>
                <a:gd name="T33" fmla="*/ 38100 h 584"/>
                <a:gd name="T34" fmla="*/ 4603750 w 3112"/>
                <a:gd name="T35" fmla="*/ 22225 h 584"/>
                <a:gd name="T36" fmla="*/ 4775200 w 3112"/>
                <a:gd name="T37" fmla="*/ 9525 h 584"/>
                <a:gd name="T38" fmla="*/ 4940300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13021481 w 8196"/>
                <a:gd name="T1" fmla="*/ 812800 h 1192"/>
                <a:gd name="T2" fmla="*/ 12779871 w 8196"/>
                <a:gd name="T3" fmla="*/ 904875 h 1192"/>
                <a:gd name="T4" fmla="*/ 12522366 w 8196"/>
                <a:gd name="T5" fmla="*/ 984250 h 1192"/>
                <a:gd name="T6" fmla="*/ 12248966 w 8196"/>
                <a:gd name="T7" fmla="*/ 1057275 h 1192"/>
                <a:gd name="T8" fmla="*/ 11956492 w 8196"/>
                <a:gd name="T9" fmla="*/ 1114425 h 1192"/>
                <a:gd name="T10" fmla="*/ 11638584 w 8196"/>
                <a:gd name="T11" fmla="*/ 1158875 h 1192"/>
                <a:gd name="T12" fmla="*/ 11295245 w 8196"/>
                <a:gd name="T13" fmla="*/ 1190625 h 1192"/>
                <a:gd name="T14" fmla="*/ 10923293 w 8196"/>
                <a:gd name="T15" fmla="*/ 1209675 h 1192"/>
                <a:gd name="T16" fmla="*/ 10519551 w 8196"/>
                <a:gd name="T17" fmla="*/ 1206500 h 1192"/>
                <a:gd name="T18" fmla="*/ 10080839 w 8196"/>
                <a:gd name="T19" fmla="*/ 1190625 h 1192"/>
                <a:gd name="T20" fmla="*/ 9603978 w 8196"/>
                <a:gd name="T21" fmla="*/ 1152525 h 1192"/>
                <a:gd name="T22" fmla="*/ 9085789 w 8196"/>
                <a:gd name="T23" fmla="*/ 1095375 h 1192"/>
                <a:gd name="T24" fmla="*/ 8526272 w 8196"/>
                <a:gd name="T25" fmla="*/ 1019175 h 1192"/>
                <a:gd name="T26" fmla="*/ 7919070 w 8196"/>
                <a:gd name="T27" fmla="*/ 917575 h 1192"/>
                <a:gd name="T28" fmla="*/ 7261002 w 8196"/>
                <a:gd name="T29" fmla="*/ 793750 h 1192"/>
                <a:gd name="T30" fmla="*/ 6552068 w 8196"/>
                <a:gd name="T31" fmla="*/ 644525 h 1192"/>
                <a:gd name="T32" fmla="*/ 5785912 w 8196"/>
                <a:gd name="T33" fmla="*/ 469900 h 1192"/>
                <a:gd name="T34" fmla="*/ 5398065 w 8196"/>
                <a:gd name="T35" fmla="*/ 381000 h 1192"/>
                <a:gd name="T36" fmla="*/ 4663699 w 8196"/>
                <a:gd name="T37" fmla="*/ 234950 h 1192"/>
                <a:gd name="T38" fmla="*/ 3992915 w 8196"/>
                <a:gd name="T39" fmla="*/ 130175 h 1192"/>
                <a:gd name="T40" fmla="*/ 3379354 w 8196"/>
                <a:gd name="T41" fmla="*/ 57150 h 1192"/>
                <a:gd name="T42" fmla="*/ 2823016 w 8196"/>
                <a:gd name="T43" fmla="*/ 15875 h 1192"/>
                <a:gd name="T44" fmla="*/ 2323902 w 8196"/>
                <a:gd name="T45" fmla="*/ 0 h 1192"/>
                <a:gd name="T46" fmla="*/ 1878832 w 8196"/>
                <a:gd name="T47" fmla="*/ 6350 h 1192"/>
                <a:gd name="T48" fmla="*/ 1484627 w 8196"/>
                <a:gd name="T49" fmla="*/ 31750 h 1192"/>
                <a:gd name="T50" fmla="*/ 1138108 w 8196"/>
                <a:gd name="T51" fmla="*/ 69850 h 1192"/>
                <a:gd name="T52" fmla="*/ 842454 w 8196"/>
                <a:gd name="T53" fmla="*/ 117475 h 1192"/>
                <a:gd name="T54" fmla="*/ 594487 w 8196"/>
                <a:gd name="T55" fmla="*/ 171450 h 1192"/>
                <a:gd name="T56" fmla="*/ 394205 w 8196"/>
                <a:gd name="T57" fmla="*/ 228600 h 1192"/>
                <a:gd name="T58" fmla="*/ 235251 w 8196"/>
                <a:gd name="T59" fmla="*/ 279400 h 1192"/>
                <a:gd name="T60" fmla="*/ 76298 w 8196"/>
                <a:gd name="T61" fmla="*/ 342900 h 1192"/>
                <a:gd name="T62" fmla="*/ 0 w 8196"/>
                <a:gd name="T63" fmla="*/ 381000 h 1192"/>
                <a:gd name="T64" fmla="*/ 13021481 w 8196"/>
                <a:gd name="T65" fmla="*/ 1892300 h 1192"/>
                <a:gd name="T66" fmla="*/ 13027839 w 8196"/>
                <a:gd name="T67" fmla="*/ 1882775 h 1192"/>
                <a:gd name="T68" fmla="*/ 13027839 w 8196"/>
                <a:gd name="T69" fmla="*/ 809625 h 1192"/>
                <a:gd name="T70" fmla="*/ 13021481 w 8196"/>
                <a:gd name="T71" fmla="*/ 8128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AE8E0E-6BC6-4DB5-821A-C175547F870A}" type="datetime1">
              <a:rPr lang="el-GR"/>
              <a:pPr>
                <a:defRPr/>
              </a:pPr>
              <a:t>16/1/2017</a:t>
            </a:fld>
            <a:endParaRPr lang="el-GR" dirty="0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3E5F3-1CE9-4661-ACA1-2FC61E028DF1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>
                <a:gd name="T0" fmla="*/ 4286250 w 2706"/>
                <a:gd name="T1" fmla="*/ 0 h 640"/>
                <a:gd name="T2" fmla="*/ 4286250 w 2706"/>
                <a:gd name="T3" fmla="*/ 0 h 640"/>
                <a:gd name="T4" fmla="*/ 4105275 w 2706"/>
                <a:gd name="T5" fmla="*/ 28575 h 640"/>
                <a:gd name="T6" fmla="*/ 3921125 w 2706"/>
                <a:gd name="T7" fmla="*/ 60325 h 640"/>
                <a:gd name="T8" fmla="*/ 3733800 w 2706"/>
                <a:gd name="T9" fmla="*/ 95250 h 640"/>
                <a:gd name="T10" fmla="*/ 3540125 w 2706"/>
                <a:gd name="T11" fmla="*/ 130175 h 640"/>
                <a:gd name="T12" fmla="*/ 3343275 w 2706"/>
                <a:gd name="T13" fmla="*/ 171450 h 640"/>
                <a:gd name="T14" fmla="*/ 3140075 w 2706"/>
                <a:gd name="T15" fmla="*/ 212725 h 640"/>
                <a:gd name="T16" fmla="*/ 2933700 w 2706"/>
                <a:gd name="T17" fmla="*/ 260350 h 640"/>
                <a:gd name="T18" fmla="*/ 2720975 w 2706"/>
                <a:gd name="T19" fmla="*/ 307975 h 640"/>
                <a:gd name="T20" fmla="*/ 2720975 w 2706"/>
                <a:gd name="T21" fmla="*/ 307975 h 640"/>
                <a:gd name="T22" fmla="*/ 2336800 w 2706"/>
                <a:gd name="T23" fmla="*/ 400050 h 640"/>
                <a:gd name="T24" fmla="*/ 1962150 w 2706"/>
                <a:gd name="T25" fmla="*/ 482600 h 640"/>
                <a:gd name="T26" fmla="*/ 1603375 w 2706"/>
                <a:gd name="T27" fmla="*/ 558800 h 640"/>
                <a:gd name="T28" fmla="*/ 1257300 w 2706"/>
                <a:gd name="T29" fmla="*/ 631825 h 640"/>
                <a:gd name="T30" fmla="*/ 927100 w 2706"/>
                <a:gd name="T31" fmla="*/ 695325 h 640"/>
                <a:gd name="T32" fmla="*/ 606425 w 2706"/>
                <a:gd name="T33" fmla="*/ 752475 h 640"/>
                <a:gd name="T34" fmla="*/ 298450 w 2706"/>
                <a:gd name="T35" fmla="*/ 806450 h 640"/>
                <a:gd name="T36" fmla="*/ 0 w 2706"/>
                <a:gd name="T37" fmla="*/ 854075 h 640"/>
                <a:gd name="T38" fmla="*/ 0 w 2706"/>
                <a:gd name="T39" fmla="*/ 854075 h 640"/>
                <a:gd name="T40" fmla="*/ 206375 w 2706"/>
                <a:gd name="T41" fmla="*/ 882650 h 640"/>
                <a:gd name="T42" fmla="*/ 403225 w 2706"/>
                <a:gd name="T43" fmla="*/ 908050 h 640"/>
                <a:gd name="T44" fmla="*/ 593725 w 2706"/>
                <a:gd name="T45" fmla="*/ 930275 h 640"/>
                <a:gd name="T46" fmla="*/ 781050 w 2706"/>
                <a:gd name="T47" fmla="*/ 949325 h 640"/>
                <a:gd name="T48" fmla="*/ 962025 w 2706"/>
                <a:gd name="T49" fmla="*/ 968375 h 640"/>
                <a:gd name="T50" fmla="*/ 1136650 w 2706"/>
                <a:gd name="T51" fmla="*/ 981075 h 640"/>
                <a:gd name="T52" fmla="*/ 1304925 w 2706"/>
                <a:gd name="T53" fmla="*/ 993775 h 640"/>
                <a:gd name="T54" fmla="*/ 1470025 w 2706"/>
                <a:gd name="T55" fmla="*/ 1003300 h 640"/>
                <a:gd name="T56" fmla="*/ 1631950 w 2706"/>
                <a:gd name="T57" fmla="*/ 1009650 h 640"/>
                <a:gd name="T58" fmla="*/ 1787525 w 2706"/>
                <a:gd name="T59" fmla="*/ 1012825 h 640"/>
                <a:gd name="T60" fmla="*/ 1936750 w 2706"/>
                <a:gd name="T61" fmla="*/ 1016000 h 640"/>
                <a:gd name="T62" fmla="*/ 2082800 w 2706"/>
                <a:gd name="T63" fmla="*/ 1016000 h 640"/>
                <a:gd name="T64" fmla="*/ 2225675 w 2706"/>
                <a:gd name="T65" fmla="*/ 1012825 h 640"/>
                <a:gd name="T66" fmla="*/ 2365375 w 2706"/>
                <a:gd name="T67" fmla="*/ 1009650 h 640"/>
                <a:gd name="T68" fmla="*/ 2498725 w 2706"/>
                <a:gd name="T69" fmla="*/ 1003300 h 640"/>
                <a:gd name="T70" fmla="*/ 2628900 w 2706"/>
                <a:gd name="T71" fmla="*/ 993775 h 640"/>
                <a:gd name="T72" fmla="*/ 2752725 w 2706"/>
                <a:gd name="T73" fmla="*/ 984250 h 640"/>
                <a:gd name="T74" fmla="*/ 2876550 w 2706"/>
                <a:gd name="T75" fmla="*/ 971550 h 640"/>
                <a:gd name="T76" fmla="*/ 2994025 w 2706"/>
                <a:gd name="T77" fmla="*/ 955675 h 640"/>
                <a:gd name="T78" fmla="*/ 3111500 w 2706"/>
                <a:gd name="T79" fmla="*/ 939800 h 640"/>
                <a:gd name="T80" fmla="*/ 3222625 w 2706"/>
                <a:gd name="T81" fmla="*/ 920750 h 640"/>
                <a:gd name="T82" fmla="*/ 3333750 w 2706"/>
                <a:gd name="T83" fmla="*/ 901700 h 640"/>
                <a:gd name="T84" fmla="*/ 3438525 w 2706"/>
                <a:gd name="T85" fmla="*/ 879475 h 640"/>
                <a:gd name="T86" fmla="*/ 3543300 w 2706"/>
                <a:gd name="T87" fmla="*/ 857250 h 640"/>
                <a:gd name="T88" fmla="*/ 3644900 w 2706"/>
                <a:gd name="T89" fmla="*/ 831850 h 640"/>
                <a:gd name="T90" fmla="*/ 3743325 w 2706"/>
                <a:gd name="T91" fmla="*/ 806450 h 640"/>
                <a:gd name="T92" fmla="*/ 3838575 w 2706"/>
                <a:gd name="T93" fmla="*/ 777875 h 640"/>
                <a:gd name="T94" fmla="*/ 3933825 w 2706"/>
                <a:gd name="T95" fmla="*/ 749300 h 640"/>
                <a:gd name="T96" fmla="*/ 4114800 w 2706"/>
                <a:gd name="T97" fmla="*/ 685800 h 640"/>
                <a:gd name="T98" fmla="*/ 4289425 w 2706"/>
                <a:gd name="T99" fmla="*/ 619125 h 640"/>
                <a:gd name="T100" fmla="*/ 4289425 w 2706"/>
                <a:gd name="T101" fmla="*/ 619125 h 640"/>
                <a:gd name="T102" fmla="*/ 4295775 w 2706"/>
                <a:gd name="T103" fmla="*/ 615950 h 640"/>
                <a:gd name="T104" fmla="*/ 4295775 w 2706"/>
                <a:gd name="T105" fmla="*/ 615950 h 640"/>
                <a:gd name="T106" fmla="*/ 4295775 w 2706"/>
                <a:gd name="T107" fmla="*/ 0 h 640"/>
                <a:gd name="T108" fmla="*/ 4295775 w 2706"/>
                <a:gd name="T109" fmla="*/ 0 h 640"/>
                <a:gd name="T110" fmla="*/ 4286250 w 2706"/>
                <a:gd name="T111" fmla="*/ 0 h 640"/>
                <a:gd name="T112" fmla="*/ 428625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>
                <a:gd name="T0" fmla="*/ 8280401 w 5216"/>
                <a:gd name="T1" fmla="*/ 1133475 h 762"/>
                <a:gd name="T2" fmla="*/ 7912101 w 5216"/>
                <a:gd name="T3" fmla="*/ 1089025 h 762"/>
                <a:gd name="T4" fmla="*/ 7108826 w 5216"/>
                <a:gd name="T5" fmla="*/ 968375 h 762"/>
                <a:gd name="T6" fmla="*/ 6213476 w 5216"/>
                <a:gd name="T7" fmla="*/ 806450 h 762"/>
                <a:gd name="T8" fmla="*/ 5216526 w 5216"/>
                <a:gd name="T9" fmla="*/ 593725 h 762"/>
                <a:gd name="T10" fmla="*/ 4676776 w 5216"/>
                <a:gd name="T11" fmla="*/ 469900 h 762"/>
                <a:gd name="T12" fmla="*/ 4257676 w 5216"/>
                <a:gd name="T13" fmla="*/ 374650 h 762"/>
                <a:gd name="T14" fmla="*/ 3857625 w 5216"/>
                <a:gd name="T15" fmla="*/ 292100 h 762"/>
                <a:gd name="T16" fmla="*/ 3476625 w 5216"/>
                <a:gd name="T17" fmla="*/ 222250 h 762"/>
                <a:gd name="T18" fmla="*/ 3111500 w 5216"/>
                <a:gd name="T19" fmla="*/ 161925 h 762"/>
                <a:gd name="T20" fmla="*/ 2762250 w 5216"/>
                <a:gd name="T21" fmla="*/ 114300 h 762"/>
                <a:gd name="T22" fmla="*/ 2117725 w 5216"/>
                <a:gd name="T23" fmla="*/ 44450 h 762"/>
                <a:gd name="T24" fmla="*/ 1539875 w 5216"/>
                <a:gd name="T25" fmla="*/ 6350 h 762"/>
                <a:gd name="T26" fmla="*/ 1022350 w 5216"/>
                <a:gd name="T27" fmla="*/ 0 h 762"/>
                <a:gd name="T28" fmla="*/ 568325 w 5216"/>
                <a:gd name="T29" fmla="*/ 15875 h 762"/>
                <a:gd name="T30" fmla="*/ 174625 w 5216"/>
                <a:gd name="T31" fmla="*/ 50800 h 762"/>
                <a:gd name="T32" fmla="*/ 0 w 5216"/>
                <a:gd name="T33" fmla="*/ 76200 h 762"/>
                <a:gd name="T34" fmla="*/ 498475 w 5216"/>
                <a:gd name="T35" fmla="*/ 136525 h 762"/>
                <a:gd name="T36" fmla="*/ 1035050 w 5216"/>
                <a:gd name="T37" fmla="*/ 222250 h 762"/>
                <a:gd name="T38" fmla="*/ 1609725 w 5216"/>
                <a:gd name="T39" fmla="*/ 333375 h 762"/>
                <a:gd name="T40" fmla="*/ 2225675 w 5216"/>
                <a:gd name="T41" fmla="*/ 469900 h 762"/>
                <a:gd name="T42" fmla="*/ 2787650 w 5216"/>
                <a:gd name="T43" fmla="*/ 600075 h 762"/>
                <a:gd name="T44" fmla="*/ 3822700 w 5216"/>
                <a:gd name="T45" fmla="*/ 819150 h 762"/>
                <a:gd name="T46" fmla="*/ 4298951 w 5216"/>
                <a:gd name="T47" fmla="*/ 908050 h 762"/>
                <a:gd name="T48" fmla="*/ 4749801 w 5216"/>
                <a:gd name="T49" fmla="*/ 984250 h 762"/>
                <a:gd name="T50" fmla="*/ 5175251 w 5216"/>
                <a:gd name="T51" fmla="*/ 1050925 h 762"/>
                <a:gd name="T52" fmla="*/ 5575301 w 5216"/>
                <a:gd name="T53" fmla="*/ 1101725 h 762"/>
                <a:gd name="T54" fmla="*/ 5953126 w 5216"/>
                <a:gd name="T55" fmla="*/ 1146175 h 762"/>
                <a:gd name="T56" fmla="*/ 6308726 w 5216"/>
                <a:gd name="T57" fmla="*/ 1174750 h 762"/>
                <a:gd name="T58" fmla="*/ 6642101 w 5216"/>
                <a:gd name="T59" fmla="*/ 1196975 h 762"/>
                <a:gd name="T60" fmla="*/ 6959601 w 5216"/>
                <a:gd name="T61" fmla="*/ 1209675 h 762"/>
                <a:gd name="T62" fmla="*/ 7254876 w 5216"/>
                <a:gd name="T63" fmla="*/ 1209675 h 762"/>
                <a:gd name="T64" fmla="*/ 7534276 w 5216"/>
                <a:gd name="T65" fmla="*/ 1203325 h 762"/>
                <a:gd name="T66" fmla="*/ 7797801 w 5216"/>
                <a:gd name="T67" fmla="*/ 1187450 h 762"/>
                <a:gd name="T68" fmla="*/ 8045451 w 5216"/>
                <a:gd name="T69" fmla="*/ 1162050 h 762"/>
                <a:gd name="T70" fmla="*/ 8280401 w 5216"/>
                <a:gd name="T71" fmla="*/ 1133475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>
                <a:gd name="T0" fmla="*/ 0 w 5144"/>
                <a:gd name="T1" fmla="*/ 111125 h 694"/>
                <a:gd name="T2" fmla="*/ 0 w 5144"/>
                <a:gd name="T3" fmla="*/ 111125 h 694"/>
                <a:gd name="T4" fmla="*/ 28575 w 5144"/>
                <a:gd name="T5" fmla="*/ 104775 h 694"/>
                <a:gd name="T6" fmla="*/ 114300 w 5144"/>
                <a:gd name="T7" fmla="*/ 88900 h 694"/>
                <a:gd name="T8" fmla="*/ 260350 w 5144"/>
                <a:gd name="T9" fmla="*/ 66675 h 694"/>
                <a:gd name="T10" fmla="*/ 355600 w 5144"/>
                <a:gd name="T11" fmla="*/ 53975 h 694"/>
                <a:gd name="T12" fmla="*/ 466725 w 5144"/>
                <a:gd name="T13" fmla="*/ 41275 h 694"/>
                <a:gd name="T14" fmla="*/ 590550 w 5144"/>
                <a:gd name="T15" fmla="*/ 31750 h 694"/>
                <a:gd name="T16" fmla="*/ 733425 w 5144"/>
                <a:gd name="T17" fmla="*/ 22225 h 694"/>
                <a:gd name="T18" fmla="*/ 889000 w 5144"/>
                <a:gd name="T19" fmla="*/ 12700 h 694"/>
                <a:gd name="T20" fmla="*/ 1063625 w 5144"/>
                <a:gd name="T21" fmla="*/ 6350 h 694"/>
                <a:gd name="T22" fmla="*/ 1254125 w 5144"/>
                <a:gd name="T23" fmla="*/ 3175 h 694"/>
                <a:gd name="T24" fmla="*/ 1460500 w 5144"/>
                <a:gd name="T25" fmla="*/ 0 h 694"/>
                <a:gd name="T26" fmla="*/ 1682750 w 5144"/>
                <a:gd name="T27" fmla="*/ 3175 h 694"/>
                <a:gd name="T28" fmla="*/ 1920875 w 5144"/>
                <a:gd name="T29" fmla="*/ 9525 h 694"/>
                <a:gd name="T30" fmla="*/ 2178050 w 5144"/>
                <a:gd name="T31" fmla="*/ 22225 h 694"/>
                <a:gd name="T32" fmla="*/ 2451100 w 5144"/>
                <a:gd name="T33" fmla="*/ 38100 h 694"/>
                <a:gd name="T34" fmla="*/ 2740025 w 5144"/>
                <a:gd name="T35" fmla="*/ 63500 h 694"/>
                <a:gd name="T36" fmla="*/ 3048000 w 5144"/>
                <a:gd name="T37" fmla="*/ 92075 h 694"/>
                <a:gd name="T38" fmla="*/ 3375025 w 5144"/>
                <a:gd name="T39" fmla="*/ 127000 h 694"/>
                <a:gd name="T40" fmla="*/ 3717925 w 5144"/>
                <a:gd name="T41" fmla="*/ 168275 h 694"/>
                <a:gd name="T42" fmla="*/ 4079875 w 5144"/>
                <a:gd name="T43" fmla="*/ 219075 h 694"/>
                <a:gd name="T44" fmla="*/ 4457700 w 5144"/>
                <a:gd name="T45" fmla="*/ 276225 h 694"/>
                <a:gd name="T46" fmla="*/ 4854575 w 5144"/>
                <a:gd name="T47" fmla="*/ 342900 h 694"/>
                <a:gd name="T48" fmla="*/ 5270500 w 5144"/>
                <a:gd name="T49" fmla="*/ 422275 h 694"/>
                <a:gd name="T50" fmla="*/ 5705475 w 5144"/>
                <a:gd name="T51" fmla="*/ 508000 h 694"/>
                <a:gd name="T52" fmla="*/ 6159500 w 5144"/>
                <a:gd name="T53" fmla="*/ 603250 h 694"/>
                <a:gd name="T54" fmla="*/ 6632575 w 5144"/>
                <a:gd name="T55" fmla="*/ 711200 h 694"/>
                <a:gd name="T56" fmla="*/ 7124700 w 5144"/>
                <a:gd name="T57" fmla="*/ 828675 h 694"/>
                <a:gd name="T58" fmla="*/ 7635875 w 5144"/>
                <a:gd name="T59" fmla="*/ 958850 h 694"/>
                <a:gd name="T60" fmla="*/ 8166100 w 5144"/>
                <a:gd name="T61" fmla="*/ 1101725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>
                <a:gd name="T0" fmla="*/ 0 w 3112"/>
                <a:gd name="T1" fmla="*/ 927100 h 584"/>
                <a:gd name="T2" fmla="*/ 0 w 3112"/>
                <a:gd name="T3" fmla="*/ 927100 h 584"/>
                <a:gd name="T4" fmla="*/ 142875 w 3112"/>
                <a:gd name="T5" fmla="*/ 889000 h 584"/>
                <a:gd name="T6" fmla="*/ 533400 w 3112"/>
                <a:gd name="T7" fmla="*/ 790575 h 584"/>
                <a:gd name="T8" fmla="*/ 803275 w 3112"/>
                <a:gd name="T9" fmla="*/ 723900 h 584"/>
                <a:gd name="T10" fmla="*/ 1114425 w 3112"/>
                <a:gd name="T11" fmla="*/ 650875 h 584"/>
                <a:gd name="T12" fmla="*/ 1460500 w 3112"/>
                <a:gd name="T13" fmla="*/ 571500 h 584"/>
                <a:gd name="T14" fmla="*/ 1831975 w 3112"/>
                <a:gd name="T15" fmla="*/ 485775 h 584"/>
                <a:gd name="T16" fmla="*/ 2225675 w 3112"/>
                <a:gd name="T17" fmla="*/ 403225 h 584"/>
                <a:gd name="T18" fmla="*/ 2628900 w 3112"/>
                <a:gd name="T19" fmla="*/ 320675 h 584"/>
                <a:gd name="T20" fmla="*/ 3041650 w 3112"/>
                <a:gd name="T21" fmla="*/ 244475 h 584"/>
                <a:gd name="T22" fmla="*/ 3451225 w 3112"/>
                <a:gd name="T23" fmla="*/ 171450 h 584"/>
                <a:gd name="T24" fmla="*/ 3654425 w 3112"/>
                <a:gd name="T25" fmla="*/ 139700 h 584"/>
                <a:gd name="T26" fmla="*/ 3851275 w 3112"/>
                <a:gd name="T27" fmla="*/ 107950 h 584"/>
                <a:gd name="T28" fmla="*/ 4048125 w 3112"/>
                <a:gd name="T29" fmla="*/ 82550 h 584"/>
                <a:gd name="T30" fmla="*/ 4238625 w 3112"/>
                <a:gd name="T31" fmla="*/ 57150 h 584"/>
                <a:gd name="T32" fmla="*/ 4425950 w 3112"/>
                <a:gd name="T33" fmla="*/ 38100 h 584"/>
                <a:gd name="T34" fmla="*/ 4603750 w 3112"/>
                <a:gd name="T35" fmla="*/ 22225 h 584"/>
                <a:gd name="T36" fmla="*/ 4775200 w 3112"/>
                <a:gd name="T37" fmla="*/ 9525 h 584"/>
                <a:gd name="T38" fmla="*/ 4940300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13004800 w 8196"/>
                <a:gd name="T1" fmla="*/ 812800 h 1192"/>
                <a:gd name="T2" fmla="*/ 12763500 w 8196"/>
                <a:gd name="T3" fmla="*/ 904875 h 1192"/>
                <a:gd name="T4" fmla="*/ 12506325 w 8196"/>
                <a:gd name="T5" fmla="*/ 984250 h 1192"/>
                <a:gd name="T6" fmla="*/ 12233275 w 8196"/>
                <a:gd name="T7" fmla="*/ 1057275 h 1192"/>
                <a:gd name="T8" fmla="*/ 11941175 w 8196"/>
                <a:gd name="T9" fmla="*/ 1114425 h 1192"/>
                <a:gd name="T10" fmla="*/ 11623675 w 8196"/>
                <a:gd name="T11" fmla="*/ 1158875 h 1192"/>
                <a:gd name="T12" fmla="*/ 11280775 w 8196"/>
                <a:gd name="T13" fmla="*/ 1190625 h 1192"/>
                <a:gd name="T14" fmla="*/ 10909300 w 8196"/>
                <a:gd name="T15" fmla="*/ 1209675 h 1192"/>
                <a:gd name="T16" fmla="*/ 10506075 w 8196"/>
                <a:gd name="T17" fmla="*/ 1206500 h 1192"/>
                <a:gd name="T18" fmla="*/ 10067925 w 8196"/>
                <a:gd name="T19" fmla="*/ 1190625 h 1192"/>
                <a:gd name="T20" fmla="*/ 9591675 w 8196"/>
                <a:gd name="T21" fmla="*/ 1152525 h 1192"/>
                <a:gd name="T22" fmla="*/ 9074150 w 8196"/>
                <a:gd name="T23" fmla="*/ 1095375 h 1192"/>
                <a:gd name="T24" fmla="*/ 8515350 w 8196"/>
                <a:gd name="T25" fmla="*/ 1019175 h 1192"/>
                <a:gd name="T26" fmla="*/ 7908925 w 8196"/>
                <a:gd name="T27" fmla="*/ 917575 h 1192"/>
                <a:gd name="T28" fmla="*/ 7251700 w 8196"/>
                <a:gd name="T29" fmla="*/ 793750 h 1192"/>
                <a:gd name="T30" fmla="*/ 6543675 w 8196"/>
                <a:gd name="T31" fmla="*/ 644525 h 1192"/>
                <a:gd name="T32" fmla="*/ 5778500 w 8196"/>
                <a:gd name="T33" fmla="*/ 469900 h 1192"/>
                <a:gd name="T34" fmla="*/ 5391150 w 8196"/>
                <a:gd name="T35" fmla="*/ 381000 h 1192"/>
                <a:gd name="T36" fmla="*/ 4657725 w 8196"/>
                <a:gd name="T37" fmla="*/ 234950 h 1192"/>
                <a:gd name="T38" fmla="*/ 3987800 w 8196"/>
                <a:gd name="T39" fmla="*/ 130175 h 1192"/>
                <a:gd name="T40" fmla="*/ 3375025 w 8196"/>
                <a:gd name="T41" fmla="*/ 57150 h 1192"/>
                <a:gd name="T42" fmla="*/ 2819400 w 8196"/>
                <a:gd name="T43" fmla="*/ 15875 h 1192"/>
                <a:gd name="T44" fmla="*/ 2320925 w 8196"/>
                <a:gd name="T45" fmla="*/ 0 h 1192"/>
                <a:gd name="T46" fmla="*/ 1876425 w 8196"/>
                <a:gd name="T47" fmla="*/ 6350 h 1192"/>
                <a:gd name="T48" fmla="*/ 1482725 w 8196"/>
                <a:gd name="T49" fmla="*/ 31750 h 1192"/>
                <a:gd name="T50" fmla="*/ 1136650 w 8196"/>
                <a:gd name="T51" fmla="*/ 69850 h 1192"/>
                <a:gd name="T52" fmla="*/ 841375 w 8196"/>
                <a:gd name="T53" fmla="*/ 117475 h 1192"/>
                <a:gd name="T54" fmla="*/ 593725 w 8196"/>
                <a:gd name="T55" fmla="*/ 171450 h 1192"/>
                <a:gd name="T56" fmla="*/ 393700 w 8196"/>
                <a:gd name="T57" fmla="*/ 228600 h 1192"/>
                <a:gd name="T58" fmla="*/ 234950 w 8196"/>
                <a:gd name="T59" fmla="*/ 279400 h 1192"/>
                <a:gd name="T60" fmla="*/ 76200 w 8196"/>
                <a:gd name="T61" fmla="*/ 342900 h 1192"/>
                <a:gd name="T62" fmla="*/ 0 w 8196"/>
                <a:gd name="T63" fmla="*/ 381000 h 1192"/>
                <a:gd name="T64" fmla="*/ 13004800 w 8196"/>
                <a:gd name="T65" fmla="*/ 1892300 h 1192"/>
                <a:gd name="T66" fmla="*/ 13011150 w 8196"/>
                <a:gd name="T67" fmla="*/ 1882775 h 1192"/>
                <a:gd name="T68" fmla="*/ 13011150 w 8196"/>
                <a:gd name="T69" fmla="*/ 809625 h 1192"/>
                <a:gd name="T70" fmla="*/ 13004800 w 8196"/>
                <a:gd name="T71" fmla="*/ 8128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E65D2-7C8D-4830-BD86-8484A1E80DA5}" type="datetime1">
              <a:rPr lang="el-GR"/>
              <a:pPr>
                <a:defRPr/>
              </a:pPr>
              <a:t>16/1/2017</a:t>
            </a:fld>
            <a:endParaRPr lang="el-GR" dirty="0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BBBC44-7B85-4DC8-AA50-3903C05A61A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>
                <a:gd name="T0" fmla="*/ 4286250 w 2706"/>
                <a:gd name="T1" fmla="*/ 0 h 640"/>
                <a:gd name="T2" fmla="*/ 4286250 w 2706"/>
                <a:gd name="T3" fmla="*/ 0 h 640"/>
                <a:gd name="T4" fmla="*/ 4105275 w 2706"/>
                <a:gd name="T5" fmla="*/ 28575 h 640"/>
                <a:gd name="T6" fmla="*/ 3921125 w 2706"/>
                <a:gd name="T7" fmla="*/ 60325 h 640"/>
                <a:gd name="T8" fmla="*/ 3733800 w 2706"/>
                <a:gd name="T9" fmla="*/ 95250 h 640"/>
                <a:gd name="T10" fmla="*/ 3540125 w 2706"/>
                <a:gd name="T11" fmla="*/ 130175 h 640"/>
                <a:gd name="T12" fmla="*/ 3343275 w 2706"/>
                <a:gd name="T13" fmla="*/ 171450 h 640"/>
                <a:gd name="T14" fmla="*/ 3140075 w 2706"/>
                <a:gd name="T15" fmla="*/ 212725 h 640"/>
                <a:gd name="T16" fmla="*/ 2933700 w 2706"/>
                <a:gd name="T17" fmla="*/ 260350 h 640"/>
                <a:gd name="T18" fmla="*/ 2720975 w 2706"/>
                <a:gd name="T19" fmla="*/ 307975 h 640"/>
                <a:gd name="T20" fmla="*/ 2720975 w 2706"/>
                <a:gd name="T21" fmla="*/ 307975 h 640"/>
                <a:gd name="T22" fmla="*/ 2336800 w 2706"/>
                <a:gd name="T23" fmla="*/ 400050 h 640"/>
                <a:gd name="T24" fmla="*/ 1962150 w 2706"/>
                <a:gd name="T25" fmla="*/ 482600 h 640"/>
                <a:gd name="T26" fmla="*/ 1603375 w 2706"/>
                <a:gd name="T27" fmla="*/ 558800 h 640"/>
                <a:gd name="T28" fmla="*/ 1257300 w 2706"/>
                <a:gd name="T29" fmla="*/ 631825 h 640"/>
                <a:gd name="T30" fmla="*/ 927100 w 2706"/>
                <a:gd name="T31" fmla="*/ 695325 h 640"/>
                <a:gd name="T32" fmla="*/ 606425 w 2706"/>
                <a:gd name="T33" fmla="*/ 752475 h 640"/>
                <a:gd name="T34" fmla="*/ 298450 w 2706"/>
                <a:gd name="T35" fmla="*/ 806450 h 640"/>
                <a:gd name="T36" fmla="*/ 0 w 2706"/>
                <a:gd name="T37" fmla="*/ 854075 h 640"/>
                <a:gd name="T38" fmla="*/ 0 w 2706"/>
                <a:gd name="T39" fmla="*/ 854075 h 640"/>
                <a:gd name="T40" fmla="*/ 206375 w 2706"/>
                <a:gd name="T41" fmla="*/ 882650 h 640"/>
                <a:gd name="T42" fmla="*/ 403225 w 2706"/>
                <a:gd name="T43" fmla="*/ 908050 h 640"/>
                <a:gd name="T44" fmla="*/ 593725 w 2706"/>
                <a:gd name="T45" fmla="*/ 930275 h 640"/>
                <a:gd name="T46" fmla="*/ 781050 w 2706"/>
                <a:gd name="T47" fmla="*/ 949325 h 640"/>
                <a:gd name="T48" fmla="*/ 962025 w 2706"/>
                <a:gd name="T49" fmla="*/ 968375 h 640"/>
                <a:gd name="T50" fmla="*/ 1136650 w 2706"/>
                <a:gd name="T51" fmla="*/ 981075 h 640"/>
                <a:gd name="T52" fmla="*/ 1304925 w 2706"/>
                <a:gd name="T53" fmla="*/ 993775 h 640"/>
                <a:gd name="T54" fmla="*/ 1470025 w 2706"/>
                <a:gd name="T55" fmla="*/ 1003300 h 640"/>
                <a:gd name="T56" fmla="*/ 1631950 w 2706"/>
                <a:gd name="T57" fmla="*/ 1009650 h 640"/>
                <a:gd name="T58" fmla="*/ 1787525 w 2706"/>
                <a:gd name="T59" fmla="*/ 1012825 h 640"/>
                <a:gd name="T60" fmla="*/ 1936750 w 2706"/>
                <a:gd name="T61" fmla="*/ 1016000 h 640"/>
                <a:gd name="T62" fmla="*/ 2082800 w 2706"/>
                <a:gd name="T63" fmla="*/ 1016000 h 640"/>
                <a:gd name="T64" fmla="*/ 2225675 w 2706"/>
                <a:gd name="T65" fmla="*/ 1012825 h 640"/>
                <a:gd name="T66" fmla="*/ 2365375 w 2706"/>
                <a:gd name="T67" fmla="*/ 1009650 h 640"/>
                <a:gd name="T68" fmla="*/ 2498725 w 2706"/>
                <a:gd name="T69" fmla="*/ 1003300 h 640"/>
                <a:gd name="T70" fmla="*/ 2628900 w 2706"/>
                <a:gd name="T71" fmla="*/ 993775 h 640"/>
                <a:gd name="T72" fmla="*/ 2752725 w 2706"/>
                <a:gd name="T73" fmla="*/ 984250 h 640"/>
                <a:gd name="T74" fmla="*/ 2876550 w 2706"/>
                <a:gd name="T75" fmla="*/ 971550 h 640"/>
                <a:gd name="T76" fmla="*/ 2994025 w 2706"/>
                <a:gd name="T77" fmla="*/ 955675 h 640"/>
                <a:gd name="T78" fmla="*/ 3111500 w 2706"/>
                <a:gd name="T79" fmla="*/ 939800 h 640"/>
                <a:gd name="T80" fmla="*/ 3222625 w 2706"/>
                <a:gd name="T81" fmla="*/ 920750 h 640"/>
                <a:gd name="T82" fmla="*/ 3333750 w 2706"/>
                <a:gd name="T83" fmla="*/ 901700 h 640"/>
                <a:gd name="T84" fmla="*/ 3438525 w 2706"/>
                <a:gd name="T85" fmla="*/ 879475 h 640"/>
                <a:gd name="T86" fmla="*/ 3543300 w 2706"/>
                <a:gd name="T87" fmla="*/ 857250 h 640"/>
                <a:gd name="T88" fmla="*/ 3644900 w 2706"/>
                <a:gd name="T89" fmla="*/ 831850 h 640"/>
                <a:gd name="T90" fmla="*/ 3743325 w 2706"/>
                <a:gd name="T91" fmla="*/ 806450 h 640"/>
                <a:gd name="T92" fmla="*/ 3838575 w 2706"/>
                <a:gd name="T93" fmla="*/ 777875 h 640"/>
                <a:gd name="T94" fmla="*/ 3933825 w 2706"/>
                <a:gd name="T95" fmla="*/ 749300 h 640"/>
                <a:gd name="T96" fmla="*/ 4114800 w 2706"/>
                <a:gd name="T97" fmla="*/ 685800 h 640"/>
                <a:gd name="T98" fmla="*/ 4289425 w 2706"/>
                <a:gd name="T99" fmla="*/ 619125 h 640"/>
                <a:gd name="T100" fmla="*/ 4289425 w 2706"/>
                <a:gd name="T101" fmla="*/ 619125 h 640"/>
                <a:gd name="T102" fmla="*/ 4295775 w 2706"/>
                <a:gd name="T103" fmla="*/ 615950 h 640"/>
                <a:gd name="T104" fmla="*/ 4295775 w 2706"/>
                <a:gd name="T105" fmla="*/ 615950 h 640"/>
                <a:gd name="T106" fmla="*/ 4295775 w 2706"/>
                <a:gd name="T107" fmla="*/ 0 h 640"/>
                <a:gd name="T108" fmla="*/ 4295775 w 2706"/>
                <a:gd name="T109" fmla="*/ 0 h 640"/>
                <a:gd name="T110" fmla="*/ 4286250 w 2706"/>
                <a:gd name="T111" fmla="*/ 0 h 640"/>
                <a:gd name="T112" fmla="*/ 428625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>
                <a:gd name="T0" fmla="*/ 8280401 w 5216"/>
                <a:gd name="T1" fmla="*/ 1133475 h 762"/>
                <a:gd name="T2" fmla="*/ 7912101 w 5216"/>
                <a:gd name="T3" fmla="*/ 1089025 h 762"/>
                <a:gd name="T4" fmla="*/ 7108826 w 5216"/>
                <a:gd name="T5" fmla="*/ 968375 h 762"/>
                <a:gd name="T6" fmla="*/ 6213476 w 5216"/>
                <a:gd name="T7" fmla="*/ 806450 h 762"/>
                <a:gd name="T8" fmla="*/ 5216526 w 5216"/>
                <a:gd name="T9" fmla="*/ 593725 h 762"/>
                <a:gd name="T10" fmla="*/ 4676776 w 5216"/>
                <a:gd name="T11" fmla="*/ 469900 h 762"/>
                <a:gd name="T12" fmla="*/ 4257676 w 5216"/>
                <a:gd name="T13" fmla="*/ 374650 h 762"/>
                <a:gd name="T14" fmla="*/ 3857625 w 5216"/>
                <a:gd name="T15" fmla="*/ 292100 h 762"/>
                <a:gd name="T16" fmla="*/ 3476625 w 5216"/>
                <a:gd name="T17" fmla="*/ 222250 h 762"/>
                <a:gd name="T18" fmla="*/ 3111500 w 5216"/>
                <a:gd name="T19" fmla="*/ 161925 h 762"/>
                <a:gd name="T20" fmla="*/ 2762250 w 5216"/>
                <a:gd name="T21" fmla="*/ 114300 h 762"/>
                <a:gd name="T22" fmla="*/ 2117725 w 5216"/>
                <a:gd name="T23" fmla="*/ 44450 h 762"/>
                <a:gd name="T24" fmla="*/ 1539875 w 5216"/>
                <a:gd name="T25" fmla="*/ 6350 h 762"/>
                <a:gd name="T26" fmla="*/ 1022350 w 5216"/>
                <a:gd name="T27" fmla="*/ 0 h 762"/>
                <a:gd name="T28" fmla="*/ 568325 w 5216"/>
                <a:gd name="T29" fmla="*/ 15875 h 762"/>
                <a:gd name="T30" fmla="*/ 174625 w 5216"/>
                <a:gd name="T31" fmla="*/ 50800 h 762"/>
                <a:gd name="T32" fmla="*/ 0 w 5216"/>
                <a:gd name="T33" fmla="*/ 76200 h 762"/>
                <a:gd name="T34" fmla="*/ 498475 w 5216"/>
                <a:gd name="T35" fmla="*/ 136525 h 762"/>
                <a:gd name="T36" fmla="*/ 1035050 w 5216"/>
                <a:gd name="T37" fmla="*/ 222250 h 762"/>
                <a:gd name="T38" fmla="*/ 1609725 w 5216"/>
                <a:gd name="T39" fmla="*/ 333375 h 762"/>
                <a:gd name="T40" fmla="*/ 2225675 w 5216"/>
                <a:gd name="T41" fmla="*/ 469900 h 762"/>
                <a:gd name="T42" fmla="*/ 2787650 w 5216"/>
                <a:gd name="T43" fmla="*/ 600075 h 762"/>
                <a:gd name="T44" fmla="*/ 3822700 w 5216"/>
                <a:gd name="T45" fmla="*/ 819150 h 762"/>
                <a:gd name="T46" fmla="*/ 4298951 w 5216"/>
                <a:gd name="T47" fmla="*/ 908050 h 762"/>
                <a:gd name="T48" fmla="*/ 4749801 w 5216"/>
                <a:gd name="T49" fmla="*/ 984250 h 762"/>
                <a:gd name="T50" fmla="*/ 5175251 w 5216"/>
                <a:gd name="T51" fmla="*/ 1050925 h 762"/>
                <a:gd name="T52" fmla="*/ 5575301 w 5216"/>
                <a:gd name="T53" fmla="*/ 1101725 h 762"/>
                <a:gd name="T54" fmla="*/ 5953126 w 5216"/>
                <a:gd name="T55" fmla="*/ 1146175 h 762"/>
                <a:gd name="T56" fmla="*/ 6308726 w 5216"/>
                <a:gd name="T57" fmla="*/ 1174750 h 762"/>
                <a:gd name="T58" fmla="*/ 6642101 w 5216"/>
                <a:gd name="T59" fmla="*/ 1196975 h 762"/>
                <a:gd name="T60" fmla="*/ 6959601 w 5216"/>
                <a:gd name="T61" fmla="*/ 1209675 h 762"/>
                <a:gd name="T62" fmla="*/ 7254876 w 5216"/>
                <a:gd name="T63" fmla="*/ 1209675 h 762"/>
                <a:gd name="T64" fmla="*/ 7534276 w 5216"/>
                <a:gd name="T65" fmla="*/ 1203325 h 762"/>
                <a:gd name="T66" fmla="*/ 7797801 w 5216"/>
                <a:gd name="T67" fmla="*/ 1187450 h 762"/>
                <a:gd name="T68" fmla="*/ 8045451 w 5216"/>
                <a:gd name="T69" fmla="*/ 1162050 h 762"/>
                <a:gd name="T70" fmla="*/ 8280401 w 5216"/>
                <a:gd name="T71" fmla="*/ 1133475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>
                <a:gd name="T0" fmla="*/ 0 w 5144"/>
                <a:gd name="T1" fmla="*/ 111125 h 694"/>
                <a:gd name="T2" fmla="*/ 0 w 5144"/>
                <a:gd name="T3" fmla="*/ 111125 h 694"/>
                <a:gd name="T4" fmla="*/ 28575 w 5144"/>
                <a:gd name="T5" fmla="*/ 104775 h 694"/>
                <a:gd name="T6" fmla="*/ 114300 w 5144"/>
                <a:gd name="T7" fmla="*/ 88900 h 694"/>
                <a:gd name="T8" fmla="*/ 260350 w 5144"/>
                <a:gd name="T9" fmla="*/ 66675 h 694"/>
                <a:gd name="T10" fmla="*/ 355600 w 5144"/>
                <a:gd name="T11" fmla="*/ 53975 h 694"/>
                <a:gd name="T12" fmla="*/ 466725 w 5144"/>
                <a:gd name="T13" fmla="*/ 41275 h 694"/>
                <a:gd name="T14" fmla="*/ 590550 w 5144"/>
                <a:gd name="T15" fmla="*/ 31750 h 694"/>
                <a:gd name="T16" fmla="*/ 733425 w 5144"/>
                <a:gd name="T17" fmla="*/ 22225 h 694"/>
                <a:gd name="T18" fmla="*/ 889000 w 5144"/>
                <a:gd name="T19" fmla="*/ 12700 h 694"/>
                <a:gd name="T20" fmla="*/ 1063625 w 5144"/>
                <a:gd name="T21" fmla="*/ 6350 h 694"/>
                <a:gd name="T22" fmla="*/ 1254125 w 5144"/>
                <a:gd name="T23" fmla="*/ 3175 h 694"/>
                <a:gd name="T24" fmla="*/ 1460500 w 5144"/>
                <a:gd name="T25" fmla="*/ 0 h 694"/>
                <a:gd name="T26" fmla="*/ 1682750 w 5144"/>
                <a:gd name="T27" fmla="*/ 3175 h 694"/>
                <a:gd name="T28" fmla="*/ 1920875 w 5144"/>
                <a:gd name="T29" fmla="*/ 9525 h 694"/>
                <a:gd name="T30" fmla="*/ 2178050 w 5144"/>
                <a:gd name="T31" fmla="*/ 22225 h 694"/>
                <a:gd name="T32" fmla="*/ 2451100 w 5144"/>
                <a:gd name="T33" fmla="*/ 38100 h 694"/>
                <a:gd name="T34" fmla="*/ 2740025 w 5144"/>
                <a:gd name="T35" fmla="*/ 63500 h 694"/>
                <a:gd name="T36" fmla="*/ 3048000 w 5144"/>
                <a:gd name="T37" fmla="*/ 92075 h 694"/>
                <a:gd name="T38" fmla="*/ 3375025 w 5144"/>
                <a:gd name="T39" fmla="*/ 127000 h 694"/>
                <a:gd name="T40" fmla="*/ 3717925 w 5144"/>
                <a:gd name="T41" fmla="*/ 168275 h 694"/>
                <a:gd name="T42" fmla="*/ 4079875 w 5144"/>
                <a:gd name="T43" fmla="*/ 219075 h 694"/>
                <a:gd name="T44" fmla="*/ 4457700 w 5144"/>
                <a:gd name="T45" fmla="*/ 276225 h 694"/>
                <a:gd name="T46" fmla="*/ 4854575 w 5144"/>
                <a:gd name="T47" fmla="*/ 342900 h 694"/>
                <a:gd name="T48" fmla="*/ 5270500 w 5144"/>
                <a:gd name="T49" fmla="*/ 422275 h 694"/>
                <a:gd name="T50" fmla="*/ 5705475 w 5144"/>
                <a:gd name="T51" fmla="*/ 508000 h 694"/>
                <a:gd name="T52" fmla="*/ 6159500 w 5144"/>
                <a:gd name="T53" fmla="*/ 603250 h 694"/>
                <a:gd name="T54" fmla="*/ 6632575 w 5144"/>
                <a:gd name="T55" fmla="*/ 711200 h 694"/>
                <a:gd name="T56" fmla="*/ 7124700 w 5144"/>
                <a:gd name="T57" fmla="*/ 828675 h 694"/>
                <a:gd name="T58" fmla="*/ 7635875 w 5144"/>
                <a:gd name="T59" fmla="*/ 958850 h 694"/>
                <a:gd name="T60" fmla="*/ 8166100 w 5144"/>
                <a:gd name="T61" fmla="*/ 1101725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>
                <a:gd name="T0" fmla="*/ 0 w 3112"/>
                <a:gd name="T1" fmla="*/ 927100 h 584"/>
                <a:gd name="T2" fmla="*/ 0 w 3112"/>
                <a:gd name="T3" fmla="*/ 927100 h 584"/>
                <a:gd name="T4" fmla="*/ 142875 w 3112"/>
                <a:gd name="T5" fmla="*/ 889000 h 584"/>
                <a:gd name="T6" fmla="*/ 533400 w 3112"/>
                <a:gd name="T7" fmla="*/ 790575 h 584"/>
                <a:gd name="T8" fmla="*/ 803275 w 3112"/>
                <a:gd name="T9" fmla="*/ 723900 h 584"/>
                <a:gd name="T10" fmla="*/ 1114425 w 3112"/>
                <a:gd name="T11" fmla="*/ 650875 h 584"/>
                <a:gd name="T12" fmla="*/ 1460500 w 3112"/>
                <a:gd name="T13" fmla="*/ 571500 h 584"/>
                <a:gd name="T14" fmla="*/ 1831975 w 3112"/>
                <a:gd name="T15" fmla="*/ 485775 h 584"/>
                <a:gd name="T16" fmla="*/ 2225675 w 3112"/>
                <a:gd name="T17" fmla="*/ 403225 h 584"/>
                <a:gd name="T18" fmla="*/ 2628900 w 3112"/>
                <a:gd name="T19" fmla="*/ 320675 h 584"/>
                <a:gd name="T20" fmla="*/ 3041650 w 3112"/>
                <a:gd name="T21" fmla="*/ 244475 h 584"/>
                <a:gd name="T22" fmla="*/ 3451225 w 3112"/>
                <a:gd name="T23" fmla="*/ 171450 h 584"/>
                <a:gd name="T24" fmla="*/ 3654425 w 3112"/>
                <a:gd name="T25" fmla="*/ 139700 h 584"/>
                <a:gd name="T26" fmla="*/ 3851275 w 3112"/>
                <a:gd name="T27" fmla="*/ 107950 h 584"/>
                <a:gd name="T28" fmla="*/ 4048125 w 3112"/>
                <a:gd name="T29" fmla="*/ 82550 h 584"/>
                <a:gd name="T30" fmla="*/ 4238625 w 3112"/>
                <a:gd name="T31" fmla="*/ 57150 h 584"/>
                <a:gd name="T32" fmla="*/ 4425950 w 3112"/>
                <a:gd name="T33" fmla="*/ 38100 h 584"/>
                <a:gd name="T34" fmla="*/ 4603750 w 3112"/>
                <a:gd name="T35" fmla="*/ 22225 h 584"/>
                <a:gd name="T36" fmla="*/ 4775200 w 3112"/>
                <a:gd name="T37" fmla="*/ 9525 h 584"/>
                <a:gd name="T38" fmla="*/ 4940300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 useBgFill="1">
          <p:nvSpPr>
            <p:cNvPr id="11" name="Freeform 2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13004800 w 8196"/>
                <a:gd name="T1" fmla="*/ 812800 h 1192"/>
                <a:gd name="T2" fmla="*/ 12763500 w 8196"/>
                <a:gd name="T3" fmla="*/ 904875 h 1192"/>
                <a:gd name="T4" fmla="*/ 12506325 w 8196"/>
                <a:gd name="T5" fmla="*/ 984250 h 1192"/>
                <a:gd name="T6" fmla="*/ 12233275 w 8196"/>
                <a:gd name="T7" fmla="*/ 1057275 h 1192"/>
                <a:gd name="T8" fmla="*/ 11941175 w 8196"/>
                <a:gd name="T9" fmla="*/ 1114425 h 1192"/>
                <a:gd name="T10" fmla="*/ 11623675 w 8196"/>
                <a:gd name="T11" fmla="*/ 1158875 h 1192"/>
                <a:gd name="T12" fmla="*/ 11280775 w 8196"/>
                <a:gd name="T13" fmla="*/ 1190625 h 1192"/>
                <a:gd name="T14" fmla="*/ 10909300 w 8196"/>
                <a:gd name="T15" fmla="*/ 1209675 h 1192"/>
                <a:gd name="T16" fmla="*/ 10506075 w 8196"/>
                <a:gd name="T17" fmla="*/ 1206500 h 1192"/>
                <a:gd name="T18" fmla="*/ 10067925 w 8196"/>
                <a:gd name="T19" fmla="*/ 1190625 h 1192"/>
                <a:gd name="T20" fmla="*/ 9591675 w 8196"/>
                <a:gd name="T21" fmla="*/ 1152525 h 1192"/>
                <a:gd name="T22" fmla="*/ 9074150 w 8196"/>
                <a:gd name="T23" fmla="*/ 1095375 h 1192"/>
                <a:gd name="T24" fmla="*/ 8515350 w 8196"/>
                <a:gd name="T25" fmla="*/ 1019175 h 1192"/>
                <a:gd name="T26" fmla="*/ 7908925 w 8196"/>
                <a:gd name="T27" fmla="*/ 917575 h 1192"/>
                <a:gd name="T28" fmla="*/ 7251700 w 8196"/>
                <a:gd name="T29" fmla="*/ 793750 h 1192"/>
                <a:gd name="T30" fmla="*/ 6543675 w 8196"/>
                <a:gd name="T31" fmla="*/ 644525 h 1192"/>
                <a:gd name="T32" fmla="*/ 5778500 w 8196"/>
                <a:gd name="T33" fmla="*/ 469900 h 1192"/>
                <a:gd name="T34" fmla="*/ 5391150 w 8196"/>
                <a:gd name="T35" fmla="*/ 381000 h 1192"/>
                <a:gd name="T36" fmla="*/ 4657725 w 8196"/>
                <a:gd name="T37" fmla="*/ 234950 h 1192"/>
                <a:gd name="T38" fmla="*/ 3987800 w 8196"/>
                <a:gd name="T39" fmla="*/ 130175 h 1192"/>
                <a:gd name="T40" fmla="*/ 3375025 w 8196"/>
                <a:gd name="T41" fmla="*/ 57150 h 1192"/>
                <a:gd name="T42" fmla="*/ 2819400 w 8196"/>
                <a:gd name="T43" fmla="*/ 15875 h 1192"/>
                <a:gd name="T44" fmla="*/ 2320925 w 8196"/>
                <a:gd name="T45" fmla="*/ 0 h 1192"/>
                <a:gd name="T46" fmla="*/ 1876425 w 8196"/>
                <a:gd name="T47" fmla="*/ 6350 h 1192"/>
                <a:gd name="T48" fmla="*/ 1482725 w 8196"/>
                <a:gd name="T49" fmla="*/ 31750 h 1192"/>
                <a:gd name="T50" fmla="*/ 1136650 w 8196"/>
                <a:gd name="T51" fmla="*/ 69850 h 1192"/>
                <a:gd name="T52" fmla="*/ 841375 w 8196"/>
                <a:gd name="T53" fmla="*/ 117475 h 1192"/>
                <a:gd name="T54" fmla="*/ 593725 w 8196"/>
                <a:gd name="T55" fmla="*/ 171450 h 1192"/>
                <a:gd name="T56" fmla="*/ 393700 w 8196"/>
                <a:gd name="T57" fmla="*/ 228600 h 1192"/>
                <a:gd name="T58" fmla="*/ 234950 w 8196"/>
                <a:gd name="T59" fmla="*/ 279400 h 1192"/>
                <a:gd name="T60" fmla="*/ 76200 w 8196"/>
                <a:gd name="T61" fmla="*/ 342900 h 1192"/>
                <a:gd name="T62" fmla="*/ 0 w 8196"/>
                <a:gd name="T63" fmla="*/ 381000 h 1192"/>
                <a:gd name="T64" fmla="*/ 13004800 w 8196"/>
                <a:gd name="T65" fmla="*/ 1892300 h 1192"/>
                <a:gd name="T66" fmla="*/ 13011150 w 8196"/>
                <a:gd name="T67" fmla="*/ 1882775 h 1192"/>
                <a:gd name="T68" fmla="*/ 13011150 w 8196"/>
                <a:gd name="T69" fmla="*/ 809625 h 1192"/>
                <a:gd name="T70" fmla="*/ 13004800 w 8196"/>
                <a:gd name="T71" fmla="*/ 8128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l-GR" noProof="0" dirty="0" smtClean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B4642-0972-456D-9F16-547FE9009D01}" type="datetime1">
              <a:rPr lang="el-GR"/>
              <a:pPr>
                <a:defRPr/>
              </a:pPr>
              <a:t>16/1/2017</a:t>
            </a:fld>
            <a:endParaRPr lang="el-GR" dirty="0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10C77-AC16-41CB-BBF4-EED2FEB60609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>
                <a:gd name="T0" fmla="*/ 4286250 w 2706"/>
                <a:gd name="T1" fmla="*/ 0 h 640"/>
                <a:gd name="T2" fmla="*/ 4286250 w 2706"/>
                <a:gd name="T3" fmla="*/ 0 h 640"/>
                <a:gd name="T4" fmla="*/ 4105275 w 2706"/>
                <a:gd name="T5" fmla="*/ 28575 h 640"/>
                <a:gd name="T6" fmla="*/ 3921125 w 2706"/>
                <a:gd name="T7" fmla="*/ 60325 h 640"/>
                <a:gd name="T8" fmla="*/ 3733800 w 2706"/>
                <a:gd name="T9" fmla="*/ 95250 h 640"/>
                <a:gd name="T10" fmla="*/ 3540125 w 2706"/>
                <a:gd name="T11" fmla="*/ 130175 h 640"/>
                <a:gd name="T12" fmla="*/ 3343275 w 2706"/>
                <a:gd name="T13" fmla="*/ 171450 h 640"/>
                <a:gd name="T14" fmla="*/ 3140075 w 2706"/>
                <a:gd name="T15" fmla="*/ 212725 h 640"/>
                <a:gd name="T16" fmla="*/ 2933700 w 2706"/>
                <a:gd name="T17" fmla="*/ 260350 h 640"/>
                <a:gd name="T18" fmla="*/ 2720975 w 2706"/>
                <a:gd name="T19" fmla="*/ 307975 h 640"/>
                <a:gd name="T20" fmla="*/ 2720975 w 2706"/>
                <a:gd name="T21" fmla="*/ 307975 h 640"/>
                <a:gd name="T22" fmla="*/ 2336800 w 2706"/>
                <a:gd name="T23" fmla="*/ 400050 h 640"/>
                <a:gd name="T24" fmla="*/ 1962150 w 2706"/>
                <a:gd name="T25" fmla="*/ 482600 h 640"/>
                <a:gd name="T26" fmla="*/ 1603375 w 2706"/>
                <a:gd name="T27" fmla="*/ 558800 h 640"/>
                <a:gd name="T28" fmla="*/ 1257300 w 2706"/>
                <a:gd name="T29" fmla="*/ 631825 h 640"/>
                <a:gd name="T30" fmla="*/ 927100 w 2706"/>
                <a:gd name="T31" fmla="*/ 695325 h 640"/>
                <a:gd name="T32" fmla="*/ 606425 w 2706"/>
                <a:gd name="T33" fmla="*/ 752475 h 640"/>
                <a:gd name="T34" fmla="*/ 298450 w 2706"/>
                <a:gd name="T35" fmla="*/ 806450 h 640"/>
                <a:gd name="T36" fmla="*/ 0 w 2706"/>
                <a:gd name="T37" fmla="*/ 854075 h 640"/>
                <a:gd name="T38" fmla="*/ 0 w 2706"/>
                <a:gd name="T39" fmla="*/ 854075 h 640"/>
                <a:gd name="T40" fmla="*/ 206375 w 2706"/>
                <a:gd name="T41" fmla="*/ 882650 h 640"/>
                <a:gd name="T42" fmla="*/ 403225 w 2706"/>
                <a:gd name="T43" fmla="*/ 908050 h 640"/>
                <a:gd name="T44" fmla="*/ 593725 w 2706"/>
                <a:gd name="T45" fmla="*/ 930275 h 640"/>
                <a:gd name="T46" fmla="*/ 781050 w 2706"/>
                <a:gd name="T47" fmla="*/ 949325 h 640"/>
                <a:gd name="T48" fmla="*/ 962025 w 2706"/>
                <a:gd name="T49" fmla="*/ 968375 h 640"/>
                <a:gd name="T50" fmla="*/ 1136650 w 2706"/>
                <a:gd name="T51" fmla="*/ 981075 h 640"/>
                <a:gd name="T52" fmla="*/ 1304925 w 2706"/>
                <a:gd name="T53" fmla="*/ 993775 h 640"/>
                <a:gd name="T54" fmla="*/ 1470025 w 2706"/>
                <a:gd name="T55" fmla="*/ 1003300 h 640"/>
                <a:gd name="T56" fmla="*/ 1631950 w 2706"/>
                <a:gd name="T57" fmla="*/ 1009650 h 640"/>
                <a:gd name="T58" fmla="*/ 1787525 w 2706"/>
                <a:gd name="T59" fmla="*/ 1012825 h 640"/>
                <a:gd name="T60" fmla="*/ 1936750 w 2706"/>
                <a:gd name="T61" fmla="*/ 1016000 h 640"/>
                <a:gd name="T62" fmla="*/ 2082800 w 2706"/>
                <a:gd name="T63" fmla="*/ 1016000 h 640"/>
                <a:gd name="T64" fmla="*/ 2225675 w 2706"/>
                <a:gd name="T65" fmla="*/ 1012825 h 640"/>
                <a:gd name="T66" fmla="*/ 2365375 w 2706"/>
                <a:gd name="T67" fmla="*/ 1009650 h 640"/>
                <a:gd name="T68" fmla="*/ 2498725 w 2706"/>
                <a:gd name="T69" fmla="*/ 1003300 h 640"/>
                <a:gd name="T70" fmla="*/ 2628900 w 2706"/>
                <a:gd name="T71" fmla="*/ 993775 h 640"/>
                <a:gd name="T72" fmla="*/ 2752725 w 2706"/>
                <a:gd name="T73" fmla="*/ 984250 h 640"/>
                <a:gd name="T74" fmla="*/ 2876550 w 2706"/>
                <a:gd name="T75" fmla="*/ 971550 h 640"/>
                <a:gd name="T76" fmla="*/ 2994025 w 2706"/>
                <a:gd name="T77" fmla="*/ 955675 h 640"/>
                <a:gd name="T78" fmla="*/ 3111500 w 2706"/>
                <a:gd name="T79" fmla="*/ 939800 h 640"/>
                <a:gd name="T80" fmla="*/ 3222625 w 2706"/>
                <a:gd name="T81" fmla="*/ 920750 h 640"/>
                <a:gd name="T82" fmla="*/ 3333750 w 2706"/>
                <a:gd name="T83" fmla="*/ 901700 h 640"/>
                <a:gd name="T84" fmla="*/ 3438525 w 2706"/>
                <a:gd name="T85" fmla="*/ 879475 h 640"/>
                <a:gd name="T86" fmla="*/ 3543300 w 2706"/>
                <a:gd name="T87" fmla="*/ 857250 h 640"/>
                <a:gd name="T88" fmla="*/ 3644900 w 2706"/>
                <a:gd name="T89" fmla="*/ 831850 h 640"/>
                <a:gd name="T90" fmla="*/ 3743325 w 2706"/>
                <a:gd name="T91" fmla="*/ 806450 h 640"/>
                <a:gd name="T92" fmla="*/ 3838575 w 2706"/>
                <a:gd name="T93" fmla="*/ 777875 h 640"/>
                <a:gd name="T94" fmla="*/ 3933825 w 2706"/>
                <a:gd name="T95" fmla="*/ 749300 h 640"/>
                <a:gd name="T96" fmla="*/ 4114800 w 2706"/>
                <a:gd name="T97" fmla="*/ 685800 h 640"/>
                <a:gd name="T98" fmla="*/ 4289425 w 2706"/>
                <a:gd name="T99" fmla="*/ 619125 h 640"/>
                <a:gd name="T100" fmla="*/ 4289425 w 2706"/>
                <a:gd name="T101" fmla="*/ 619125 h 640"/>
                <a:gd name="T102" fmla="*/ 4295775 w 2706"/>
                <a:gd name="T103" fmla="*/ 615950 h 640"/>
                <a:gd name="T104" fmla="*/ 4295775 w 2706"/>
                <a:gd name="T105" fmla="*/ 615950 h 640"/>
                <a:gd name="T106" fmla="*/ 4295775 w 2706"/>
                <a:gd name="T107" fmla="*/ 0 h 640"/>
                <a:gd name="T108" fmla="*/ 4295775 w 2706"/>
                <a:gd name="T109" fmla="*/ 0 h 640"/>
                <a:gd name="T110" fmla="*/ 4286250 w 2706"/>
                <a:gd name="T111" fmla="*/ 0 h 640"/>
                <a:gd name="T112" fmla="*/ 428625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>
                <a:gd name="T0" fmla="*/ 8280401 w 5216"/>
                <a:gd name="T1" fmla="*/ 1133475 h 762"/>
                <a:gd name="T2" fmla="*/ 7912101 w 5216"/>
                <a:gd name="T3" fmla="*/ 1089025 h 762"/>
                <a:gd name="T4" fmla="*/ 7108826 w 5216"/>
                <a:gd name="T5" fmla="*/ 968375 h 762"/>
                <a:gd name="T6" fmla="*/ 6213476 w 5216"/>
                <a:gd name="T7" fmla="*/ 806450 h 762"/>
                <a:gd name="T8" fmla="*/ 5216526 w 5216"/>
                <a:gd name="T9" fmla="*/ 593725 h 762"/>
                <a:gd name="T10" fmla="*/ 4676776 w 5216"/>
                <a:gd name="T11" fmla="*/ 469900 h 762"/>
                <a:gd name="T12" fmla="*/ 4257676 w 5216"/>
                <a:gd name="T13" fmla="*/ 374650 h 762"/>
                <a:gd name="T14" fmla="*/ 3857625 w 5216"/>
                <a:gd name="T15" fmla="*/ 292100 h 762"/>
                <a:gd name="T16" fmla="*/ 3476625 w 5216"/>
                <a:gd name="T17" fmla="*/ 222250 h 762"/>
                <a:gd name="T18" fmla="*/ 3111500 w 5216"/>
                <a:gd name="T19" fmla="*/ 161925 h 762"/>
                <a:gd name="T20" fmla="*/ 2762250 w 5216"/>
                <a:gd name="T21" fmla="*/ 114300 h 762"/>
                <a:gd name="T22" fmla="*/ 2117725 w 5216"/>
                <a:gd name="T23" fmla="*/ 44450 h 762"/>
                <a:gd name="T24" fmla="*/ 1539875 w 5216"/>
                <a:gd name="T25" fmla="*/ 6350 h 762"/>
                <a:gd name="T26" fmla="*/ 1022350 w 5216"/>
                <a:gd name="T27" fmla="*/ 0 h 762"/>
                <a:gd name="T28" fmla="*/ 568325 w 5216"/>
                <a:gd name="T29" fmla="*/ 15875 h 762"/>
                <a:gd name="T30" fmla="*/ 174625 w 5216"/>
                <a:gd name="T31" fmla="*/ 50800 h 762"/>
                <a:gd name="T32" fmla="*/ 0 w 5216"/>
                <a:gd name="T33" fmla="*/ 76200 h 762"/>
                <a:gd name="T34" fmla="*/ 498475 w 5216"/>
                <a:gd name="T35" fmla="*/ 136525 h 762"/>
                <a:gd name="T36" fmla="*/ 1035050 w 5216"/>
                <a:gd name="T37" fmla="*/ 222250 h 762"/>
                <a:gd name="T38" fmla="*/ 1609725 w 5216"/>
                <a:gd name="T39" fmla="*/ 333375 h 762"/>
                <a:gd name="T40" fmla="*/ 2225675 w 5216"/>
                <a:gd name="T41" fmla="*/ 469900 h 762"/>
                <a:gd name="T42" fmla="*/ 2787650 w 5216"/>
                <a:gd name="T43" fmla="*/ 600075 h 762"/>
                <a:gd name="T44" fmla="*/ 3822700 w 5216"/>
                <a:gd name="T45" fmla="*/ 819150 h 762"/>
                <a:gd name="T46" fmla="*/ 4298951 w 5216"/>
                <a:gd name="T47" fmla="*/ 908050 h 762"/>
                <a:gd name="T48" fmla="*/ 4749801 w 5216"/>
                <a:gd name="T49" fmla="*/ 984250 h 762"/>
                <a:gd name="T50" fmla="*/ 5175251 w 5216"/>
                <a:gd name="T51" fmla="*/ 1050925 h 762"/>
                <a:gd name="T52" fmla="*/ 5575301 w 5216"/>
                <a:gd name="T53" fmla="*/ 1101725 h 762"/>
                <a:gd name="T54" fmla="*/ 5953126 w 5216"/>
                <a:gd name="T55" fmla="*/ 1146175 h 762"/>
                <a:gd name="T56" fmla="*/ 6308726 w 5216"/>
                <a:gd name="T57" fmla="*/ 1174750 h 762"/>
                <a:gd name="T58" fmla="*/ 6642101 w 5216"/>
                <a:gd name="T59" fmla="*/ 1196975 h 762"/>
                <a:gd name="T60" fmla="*/ 6959601 w 5216"/>
                <a:gd name="T61" fmla="*/ 1209675 h 762"/>
                <a:gd name="T62" fmla="*/ 7254876 w 5216"/>
                <a:gd name="T63" fmla="*/ 1209675 h 762"/>
                <a:gd name="T64" fmla="*/ 7534276 w 5216"/>
                <a:gd name="T65" fmla="*/ 1203325 h 762"/>
                <a:gd name="T66" fmla="*/ 7797801 w 5216"/>
                <a:gd name="T67" fmla="*/ 1187450 h 762"/>
                <a:gd name="T68" fmla="*/ 8045451 w 5216"/>
                <a:gd name="T69" fmla="*/ 1162050 h 762"/>
                <a:gd name="T70" fmla="*/ 8280401 w 5216"/>
                <a:gd name="T71" fmla="*/ 1133475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>
                <a:gd name="T0" fmla="*/ 0 w 5144"/>
                <a:gd name="T1" fmla="*/ 111125 h 694"/>
                <a:gd name="T2" fmla="*/ 0 w 5144"/>
                <a:gd name="T3" fmla="*/ 111125 h 694"/>
                <a:gd name="T4" fmla="*/ 28575 w 5144"/>
                <a:gd name="T5" fmla="*/ 104775 h 694"/>
                <a:gd name="T6" fmla="*/ 114300 w 5144"/>
                <a:gd name="T7" fmla="*/ 88900 h 694"/>
                <a:gd name="T8" fmla="*/ 260350 w 5144"/>
                <a:gd name="T9" fmla="*/ 66675 h 694"/>
                <a:gd name="T10" fmla="*/ 355600 w 5144"/>
                <a:gd name="T11" fmla="*/ 53975 h 694"/>
                <a:gd name="T12" fmla="*/ 466725 w 5144"/>
                <a:gd name="T13" fmla="*/ 41275 h 694"/>
                <a:gd name="T14" fmla="*/ 590550 w 5144"/>
                <a:gd name="T15" fmla="*/ 31750 h 694"/>
                <a:gd name="T16" fmla="*/ 733425 w 5144"/>
                <a:gd name="T17" fmla="*/ 22225 h 694"/>
                <a:gd name="T18" fmla="*/ 889000 w 5144"/>
                <a:gd name="T19" fmla="*/ 12700 h 694"/>
                <a:gd name="T20" fmla="*/ 1063625 w 5144"/>
                <a:gd name="T21" fmla="*/ 6350 h 694"/>
                <a:gd name="T22" fmla="*/ 1254125 w 5144"/>
                <a:gd name="T23" fmla="*/ 3175 h 694"/>
                <a:gd name="T24" fmla="*/ 1460500 w 5144"/>
                <a:gd name="T25" fmla="*/ 0 h 694"/>
                <a:gd name="T26" fmla="*/ 1682750 w 5144"/>
                <a:gd name="T27" fmla="*/ 3175 h 694"/>
                <a:gd name="T28" fmla="*/ 1920875 w 5144"/>
                <a:gd name="T29" fmla="*/ 9525 h 694"/>
                <a:gd name="T30" fmla="*/ 2178050 w 5144"/>
                <a:gd name="T31" fmla="*/ 22225 h 694"/>
                <a:gd name="T32" fmla="*/ 2451100 w 5144"/>
                <a:gd name="T33" fmla="*/ 38100 h 694"/>
                <a:gd name="T34" fmla="*/ 2740025 w 5144"/>
                <a:gd name="T35" fmla="*/ 63500 h 694"/>
                <a:gd name="T36" fmla="*/ 3048000 w 5144"/>
                <a:gd name="T37" fmla="*/ 92075 h 694"/>
                <a:gd name="T38" fmla="*/ 3375025 w 5144"/>
                <a:gd name="T39" fmla="*/ 127000 h 694"/>
                <a:gd name="T40" fmla="*/ 3717925 w 5144"/>
                <a:gd name="T41" fmla="*/ 168275 h 694"/>
                <a:gd name="T42" fmla="*/ 4079875 w 5144"/>
                <a:gd name="T43" fmla="*/ 219075 h 694"/>
                <a:gd name="T44" fmla="*/ 4457700 w 5144"/>
                <a:gd name="T45" fmla="*/ 276225 h 694"/>
                <a:gd name="T46" fmla="*/ 4854575 w 5144"/>
                <a:gd name="T47" fmla="*/ 342900 h 694"/>
                <a:gd name="T48" fmla="*/ 5270500 w 5144"/>
                <a:gd name="T49" fmla="*/ 422275 h 694"/>
                <a:gd name="T50" fmla="*/ 5705475 w 5144"/>
                <a:gd name="T51" fmla="*/ 508000 h 694"/>
                <a:gd name="T52" fmla="*/ 6159500 w 5144"/>
                <a:gd name="T53" fmla="*/ 603250 h 694"/>
                <a:gd name="T54" fmla="*/ 6632575 w 5144"/>
                <a:gd name="T55" fmla="*/ 711200 h 694"/>
                <a:gd name="T56" fmla="*/ 7124700 w 5144"/>
                <a:gd name="T57" fmla="*/ 828675 h 694"/>
                <a:gd name="T58" fmla="*/ 7635875 w 5144"/>
                <a:gd name="T59" fmla="*/ 958850 h 694"/>
                <a:gd name="T60" fmla="*/ 8166100 w 5144"/>
                <a:gd name="T61" fmla="*/ 1101725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>
                <a:gd name="T0" fmla="*/ 0 w 3112"/>
                <a:gd name="T1" fmla="*/ 927100 h 584"/>
                <a:gd name="T2" fmla="*/ 0 w 3112"/>
                <a:gd name="T3" fmla="*/ 927100 h 584"/>
                <a:gd name="T4" fmla="*/ 142875 w 3112"/>
                <a:gd name="T5" fmla="*/ 889000 h 584"/>
                <a:gd name="T6" fmla="*/ 533400 w 3112"/>
                <a:gd name="T7" fmla="*/ 790575 h 584"/>
                <a:gd name="T8" fmla="*/ 803275 w 3112"/>
                <a:gd name="T9" fmla="*/ 723900 h 584"/>
                <a:gd name="T10" fmla="*/ 1114425 w 3112"/>
                <a:gd name="T11" fmla="*/ 650875 h 584"/>
                <a:gd name="T12" fmla="*/ 1460500 w 3112"/>
                <a:gd name="T13" fmla="*/ 571500 h 584"/>
                <a:gd name="T14" fmla="*/ 1831975 w 3112"/>
                <a:gd name="T15" fmla="*/ 485775 h 584"/>
                <a:gd name="T16" fmla="*/ 2225675 w 3112"/>
                <a:gd name="T17" fmla="*/ 403225 h 584"/>
                <a:gd name="T18" fmla="*/ 2628900 w 3112"/>
                <a:gd name="T19" fmla="*/ 320675 h 584"/>
                <a:gd name="T20" fmla="*/ 3041650 w 3112"/>
                <a:gd name="T21" fmla="*/ 244475 h 584"/>
                <a:gd name="T22" fmla="*/ 3451225 w 3112"/>
                <a:gd name="T23" fmla="*/ 171450 h 584"/>
                <a:gd name="T24" fmla="*/ 3654425 w 3112"/>
                <a:gd name="T25" fmla="*/ 139700 h 584"/>
                <a:gd name="T26" fmla="*/ 3851275 w 3112"/>
                <a:gd name="T27" fmla="*/ 107950 h 584"/>
                <a:gd name="T28" fmla="*/ 4048125 w 3112"/>
                <a:gd name="T29" fmla="*/ 82550 h 584"/>
                <a:gd name="T30" fmla="*/ 4238625 w 3112"/>
                <a:gd name="T31" fmla="*/ 57150 h 584"/>
                <a:gd name="T32" fmla="*/ 4425950 w 3112"/>
                <a:gd name="T33" fmla="*/ 38100 h 584"/>
                <a:gd name="T34" fmla="*/ 4603750 w 3112"/>
                <a:gd name="T35" fmla="*/ 22225 h 584"/>
                <a:gd name="T36" fmla="*/ 4775200 w 3112"/>
                <a:gd name="T37" fmla="*/ 9525 h 584"/>
                <a:gd name="T38" fmla="*/ 4940300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13021481 w 8196"/>
                <a:gd name="T1" fmla="*/ 812800 h 1192"/>
                <a:gd name="T2" fmla="*/ 12779871 w 8196"/>
                <a:gd name="T3" fmla="*/ 904875 h 1192"/>
                <a:gd name="T4" fmla="*/ 12522366 w 8196"/>
                <a:gd name="T5" fmla="*/ 984250 h 1192"/>
                <a:gd name="T6" fmla="*/ 12248966 w 8196"/>
                <a:gd name="T7" fmla="*/ 1057275 h 1192"/>
                <a:gd name="T8" fmla="*/ 11956492 w 8196"/>
                <a:gd name="T9" fmla="*/ 1114425 h 1192"/>
                <a:gd name="T10" fmla="*/ 11638584 w 8196"/>
                <a:gd name="T11" fmla="*/ 1158875 h 1192"/>
                <a:gd name="T12" fmla="*/ 11295245 w 8196"/>
                <a:gd name="T13" fmla="*/ 1190625 h 1192"/>
                <a:gd name="T14" fmla="*/ 10923293 w 8196"/>
                <a:gd name="T15" fmla="*/ 1209675 h 1192"/>
                <a:gd name="T16" fmla="*/ 10519551 w 8196"/>
                <a:gd name="T17" fmla="*/ 1206500 h 1192"/>
                <a:gd name="T18" fmla="*/ 10080839 w 8196"/>
                <a:gd name="T19" fmla="*/ 1190625 h 1192"/>
                <a:gd name="T20" fmla="*/ 9603978 w 8196"/>
                <a:gd name="T21" fmla="*/ 1152525 h 1192"/>
                <a:gd name="T22" fmla="*/ 9085789 w 8196"/>
                <a:gd name="T23" fmla="*/ 1095375 h 1192"/>
                <a:gd name="T24" fmla="*/ 8526272 w 8196"/>
                <a:gd name="T25" fmla="*/ 1019175 h 1192"/>
                <a:gd name="T26" fmla="*/ 7919070 w 8196"/>
                <a:gd name="T27" fmla="*/ 917575 h 1192"/>
                <a:gd name="T28" fmla="*/ 7261002 w 8196"/>
                <a:gd name="T29" fmla="*/ 793750 h 1192"/>
                <a:gd name="T30" fmla="*/ 6552068 w 8196"/>
                <a:gd name="T31" fmla="*/ 644525 h 1192"/>
                <a:gd name="T32" fmla="*/ 5785912 w 8196"/>
                <a:gd name="T33" fmla="*/ 469900 h 1192"/>
                <a:gd name="T34" fmla="*/ 5398065 w 8196"/>
                <a:gd name="T35" fmla="*/ 381000 h 1192"/>
                <a:gd name="T36" fmla="*/ 4663699 w 8196"/>
                <a:gd name="T37" fmla="*/ 234950 h 1192"/>
                <a:gd name="T38" fmla="*/ 3992915 w 8196"/>
                <a:gd name="T39" fmla="*/ 130175 h 1192"/>
                <a:gd name="T40" fmla="*/ 3379354 w 8196"/>
                <a:gd name="T41" fmla="*/ 57150 h 1192"/>
                <a:gd name="T42" fmla="*/ 2823016 w 8196"/>
                <a:gd name="T43" fmla="*/ 15875 h 1192"/>
                <a:gd name="T44" fmla="*/ 2323902 w 8196"/>
                <a:gd name="T45" fmla="*/ 0 h 1192"/>
                <a:gd name="T46" fmla="*/ 1878832 w 8196"/>
                <a:gd name="T47" fmla="*/ 6350 h 1192"/>
                <a:gd name="T48" fmla="*/ 1484627 w 8196"/>
                <a:gd name="T49" fmla="*/ 31750 h 1192"/>
                <a:gd name="T50" fmla="*/ 1138108 w 8196"/>
                <a:gd name="T51" fmla="*/ 69850 h 1192"/>
                <a:gd name="T52" fmla="*/ 842454 w 8196"/>
                <a:gd name="T53" fmla="*/ 117475 h 1192"/>
                <a:gd name="T54" fmla="*/ 594487 w 8196"/>
                <a:gd name="T55" fmla="*/ 171450 h 1192"/>
                <a:gd name="T56" fmla="*/ 394205 w 8196"/>
                <a:gd name="T57" fmla="*/ 228600 h 1192"/>
                <a:gd name="T58" fmla="*/ 235251 w 8196"/>
                <a:gd name="T59" fmla="*/ 279400 h 1192"/>
                <a:gd name="T60" fmla="*/ 76298 w 8196"/>
                <a:gd name="T61" fmla="*/ 342900 h 1192"/>
                <a:gd name="T62" fmla="*/ 0 w 8196"/>
                <a:gd name="T63" fmla="*/ 381000 h 1192"/>
                <a:gd name="T64" fmla="*/ 13021481 w 8196"/>
                <a:gd name="T65" fmla="*/ 1892300 h 1192"/>
                <a:gd name="T66" fmla="*/ 13027839 w 8196"/>
                <a:gd name="T67" fmla="*/ 1882775 h 1192"/>
                <a:gd name="T68" fmla="*/ 13027839 w 8196"/>
                <a:gd name="T69" fmla="*/ 809625 h 1192"/>
                <a:gd name="T70" fmla="*/ 13021481 w 8196"/>
                <a:gd name="T71" fmla="*/ 8128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 dirty="0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Στυλ κύριου τίτλου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58D6A40-FA6A-47DA-BA4E-51D54F78DB9C}" type="datetime1">
              <a:rPr lang="el-GR"/>
              <a:pPr>
                <a:defRPr/>
              </a:pPr>
              <a:t>16/1/2017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1939012-C6AF-4B3B-ACF1-D7970368B33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46" r:id="rId2"/>
    <p:sldLayoutId id="2147483752" r:id="rId3"/>
    <p:sldLayoutId id="2147483747" r:id="rId4"/>
    <p:sldLayoutId id="2147483748" r:id="rId5"/>
    <p:sldLayoutId id="2147483749" r:id="rId6"/>
    <p:sldLayoutId id="2147483753" r:id="rId7"/>
    <p:sldLayoutId id="2147483754" r:id="rId8"/>
    <p:sldLayoutId id="2147483755" r:id="rId9"/>
    <p:sldLayoutId id="2147483750" r:id="rId10"/>
    <p:sldLayoutId id="2147483756" r:id="rId11"/>
  </p:sldLayoutIdLst>
  <p:transition spd="slow">
    <p:pull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charset="0"/>
          <a:ea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charset="0"/>
          <a:ea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charset="0"/>
          <a:ea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charset="0"/>
          <a:ea typeface="MS PGothic" pitchFamily="34" charset="-128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MS PGothic" pitchFamily="34" charset="-128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MS PGothic" pitchFamily="34" charset="-128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MS PGothic" pitchFamily="34" charset="-128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MS PGothic" pitchFamily="34" charset="-128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MS PGothic" pitchFamily="34" charset="-128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Τίτλος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153400" cy="2971800"/>
          </a:xfrm>
        </p:spPr>
        <p:txBody>
          <a:bodyPr>
            <a:normAutofit/>
          </a:bodyPr>
          <a:lstStyle/>
          <a:p>
            <a:pPr eaLnBrk="1" hangingPunct="1"/>
            <a:r>
              <a:rPr lang="el-GR" sz="3400" b="1" i="1" dirty="0" smtClean="0"/>
              <a:t>3</a:t>
            </a:r>
            <a:r>
              <a:rPr lang="el-GR" sz="3400" b="1" i="1" baseline="30000" dirty="0" smtClean="0"/>
              <a:t>η</a:t>
            </a:r>
            <a:r>
              <a:rPr lang="el-GR" sz="3400" b="1" i="1" dirty="0" smtClean="0"/>
              <a:t> ενότητα    Κλασικά χρόνια</a:t>
            </a:r>
            <a:br>
              <a:rPr lang="el-GR" sz="3400" b="1" i="1" dirty="0" smtClean="0"/>
            </a:br>
            <a:r>
              <a:rPr lang="el-GR" sz="3400" b="1" i="1" dirty="0" smtClean="0"/>
              <a:t> 5</a:t>
            </a:r>
            <a:r>
              <a:rPr lang="el-GR" sz="3400" b="1" i="1" baseline="30000" dirty="0" smtClean="0"/>
              <a:t>ος</a:t>
            </a:r>
            <a:r>
              <a:rPr lang="el-GR" sz="3400" b="1" i="1" dirty="0" smtClean="0"/>
              <a:t> – 4</a:t>
            </a:r>
            <a:r>
              <a:rPr lang="el-GR" sz="3400" b="1" i="1" baseline="30000" dirty="0" smtClean="0"/>
              <a:t>ος</a:t>
            </a:r>
            <a:r>
              <a:rPr lang="el-GR" sz="3400" b="1" i="1" dirty="0" smtClean="0"/>
              <a:t> αιώνας </a:t>
            </a:r>
            <a:r>
              <a:rPr lang="el-GR" sz="3400" b="1" i="1" dirty="0" err="1" smtClean="0"/>
              <a:t>π.Χ.</a:t>
            </a:r>
            <a:r>
              <a:rPr lang="el-GR" sz="3400" b="1" i="1" dirty="0" smtClean="0"/>
              <a:t>   </a:t>
            </a:r>
            <a:r>
              <a:rPr lang="en-US" sz="3400" b="1" i="1" dirty="0" smtClean="0"/>
              <a:t>2</a:t>
            </a:r>
            <a:r>
              <a:rPr lang="el-GR" sz="3400" b="1" i="1" dirty="0" smtClean="0"/>
              <a:t>. </a:t>
            </a:r>
            <a:r>
              <a:rPr lang="el-GR" sz="3400" b="1" i="1" dirty="0" smtClean="0"/>
              <a:t>Ο «χρυσός αιώνας»</a:t>
            </a:r>
            <a:r>
              <a:rPr lang="el-GR" sz="3600" b="1" i="1" dirty="0" smtClean="0"/>
              <a:t/>
            </a:r>
            <a:br>
              <a:rPr lang="el-GR" sz="3600" b="1" i="1" dirty="0" smtClean="0"/>
            </a:br>
            <a:r>
              <a:rPr lang="el-GR" sz="3600" b="1" i="1" dirty="0" smtClean="0"/>
              <a:t/>
            </a:r>
            <a:br>
              <a:rPr lang="el-GR" sz="3600" b="1" i="1" dirty="0" smtClean="0"/>
            </a:br>
            <a:r>
              <a:rPr lang="el-GR" sz="3400" b="1" i="1" dirty="0" smtClean="0"/>
              <a:t>20</a:t>
            </a:r>
            <a:r>
              <a:rPr lang="el-GR" sz="3400" b="1" i="1" baseline="30000" dirty="0" smtClean="0"/>
              <a:t>ο</a:t>
            </a:r>
            <a:r>
              <a:rPr lang="el-GR" sz="3400" b="1" i="1" dirty="0" smtClean="0"/>
              <a:t> </a:t>
            </a:r>
            <a:r>
              <a:rPr lang="el-GR" sz="3400" b="1" i="1" dirty="0" smtClean="0"/>
              <a:t>κεφάλαιο  </a:t>
            </a:r>
            <a:br>
              <a:rPr lang="el-GR" sz="3400" b="1" i="1" dirty="0" smtClean="0"/>
            </a:br>
            <a:r>
              <a:rPr lang="en-US" sz="3400" b="1" i="1" dirty="0" smtClean="0"/>
              <a:t>H </a:t>
            </a:r>
            <a:r>
              <a:rPr lang="el-GR" sz="3400" b="1" i="1" dirty="0" smtClean="0"/>
              <a:t>Αθήνα γίνεται η πιο ισχυρή πόλη</a:t>
            </a:r>
            <a:endParaRPr lang="el-GR" sz="3400" dirty="0" smtClean="0"/>
          </a:p>
        </p:txBody>
      </p:sp>
      <p:sp>
        <p:nvSpPr>
          <p:cNvPr id="8196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FB4A8F0-D787-4EDB-9A46-15FB9447A1ED}" type="slidenum">
              <a:rPr lang="el-GR" smtClean="0">
                <a:solidFill>
                  <a:srgbClr val="898989"/>
                </a:solidFill>
              </a:rPr>
              <a:pPr/>
              <a:t>1</a:t>
            </a:fld>
            <a:endParaRPr lang="el-GR" dirty="0" smtClean="0">
              <a:solidFill>
                <a:srgbClr val="898989"/>
              </a:solidFill>
            </a:endParaRPr>
          </a:p>
        </p:txBody>
      </p:sp>
      <p:pic>
        <p:nvPicPr>
          <p:cNvPr id="8197" name="Picture 7" descr="\\psf\Host\Volumes\Mac Basic\Doyleies\Site\Images\history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29600" y="4495800"/>
            <a:ext cx="67945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Τίτλος 1"/>
          <p:cNvSpPr txBox="1">
            <a:spLocks/>
          </p:cNvSpPr>
          <p:nvPr/>
        </p:nvSpPr>
        <p:spPr bwMode="auto">
          <a:xfrm>
            <a:off x="2057400" y="381000"/>
            <a:ext cx="5029200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normAutofit fontScale="92500" lnSpcReduction="10000"/>
          </a:bodyPr>
          <a:lstStyle/>
          <a:p>
            <a:pPr algn="ctr">
              <a:defRPr/>
            </a:pPr>
            <a:r>
              <a:rPr lang="el-GR" sz="3600" b="1" i="1" dirty="0">
                <a:solidFill>
                  <a:srgbClr val="FFFFFF"/>
                </a:solidFill>
                <a:latin typeface="+mj-lt"/>
                <a:cs typeface="+mj-cs"/>
              </a:rPr>
              <a:t>Δ΄ Δημοτικού, Ιστορία</a:t>
            </a:r>
            <a:endParaRPr lang="el-GR" sz="3600" dirty="0">
              <a:solidFill>
                <a:srgbClr val="FFFFFF"/>
              </a:solidFill>
              <a:latin typeface="+mj-lt"/>
              <a:cs typeface="+mj-cs"/>
            </a:endParaRPr>
          </a:p>
        </p:txBody>
      </p:sp>
      <p:sp>
        <p:nvSpPr>
          <p:cNvPr id="7" name="Υπότιτλος 2"/>
          <p:cNvSpPr txBox="1">
            <a:spLocks/>
          </p:cNvSpPr>
          <p:nvPr/>
        </p:nvSpPr>
        <p:spPr bwMode="auto">
          <a:xfrm>
            <a:off x="381000" y="3886200"/>
            <a:ext cx="6400800" cy="147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None/>
              <a:tabLst/>
              <a:defRPr/>
            </a:pPr>
            <a:r>
              <a:rPr kumimoji="0" lang="el-GR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MS PGothic" pitchFamily="34" charset="-128"/>
                <a:cs typeface="+mn-cs"/>
              </a:rPr>
              <a:t>Όνομα δασκάλου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None/>
              <a:tabLst/>
              <a:defRPr/>
            </a:pPr>
            <a:r>
              <a:rPr kumimoji="0" lang="el-GR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MS PGothic" pitchFamily="34" charset="-128"/>
                <a:cs typeface="+mn-cs"/>
              </a:rPr>
              <a:t>Σχολείο</a:t>
            </a:r>
          </a:p>
        </p:txBody>
      </p:sp>
      <p:sp>
        <p:nvSpPr>
          <p:cNvPr id="8" name="7 - Στρογγυλεμένο ορθογώνιο"/>
          <p:cNvSpPr/>
          <p:nvPr/>
        </p:nvSpPr>
        <p:spPr>
          <a:xfrm>
            <a:off x="2133600" y="5105400"/>
            <a:ext cx="6096000" cy="10668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i="1" dirty="0" smtClean="0">
                <a:solidFill>
                  <a:schemeClr val="tx2"/>
                </a:solidFill>
              </a:rPr>
              <a:t>Δεν θέλει να φαίνεται, αλλά να είναι </a:t>
            </a:r>
            <a:r>
              <a:rPr lang="el-GR" sz="2400" b="1" i="1" dirty="0" smtClean="0">
                <a:solidFill>
                  <a:srgbClr val="FF0000"/>
                </a:solidFill>
              </a:rPr>
              <a:t>δίκαιος</a:t>
            </a:r>
            <a:r>
              <a:rPr lang="el-GR" sz="2400" b="1" i="1" dirty="0" smtClean="0">
                <a:solidFill>
                  <a:schemeClr val="tx2"/>
                </a:solidFill>
              </a:rPr>
              <a:t>. </a:t>
            </a:r>
            <a:endParaRPr lang="el-GR" sz="2400" i="1" dirty="0" smtClean="0">
              <a:solidFill>
                <a:schemeClr val="tx2"/>
              </a:solidFill>
            </a:endParaRPr>
          </a:p>
          <a:p>
            <a:pPr algn="ctr"/>
            <a:r>
              <a:rPr lang="el-GR" sz="2000" b="1" i="1" dirty="0" smtClean="0">
                <a:solidFill>
                  <a:schemeClr val="tx2"/>
                </a:solidFill>
              </a:rPr>
              <a:t>(</a:t>
            </a:r>
            <a:r>
              <a:rPr lang="el-GR" sz="2000" b="1" i="1" dirty="0" smtClean="0">
                <a:solidFill>
                  <a:schemeClr val="tx2"/>
                </a:solidFill>
              </a:rPr>
              <a:t>στίχοι που ακούστηκαν σε μια παράσταση αρχαίου</a:t>
            </a:r>
          </a:p>
          <a:p>
            <a:pPr algn="ctr"/>
            <a:r>
              <a:rPr lang="el-GR" sz="2000" b="1" i="1" dirty="0" smtClean="0">
                <a:solidFill>
                  <a:schemeClr val="tx2"/>
                </a:solidFill>
              </a:rPr>
              <a:t>δράματος και θεωρήθηκε ότι αφορούν τον </a:t>
            </a:r>
            <a:r>
              <a:rPr lang="el-GR" sz="2000" b="1" i="1" dirty="0" smtClean="0">
                <a:solidFill>
                  <a:srgbClr val="FF0000"/>
                </a:solidFill>
              </a:rPr>
              <a:t>Αριστείδη</a:t>
            </a:r>
            <a:r>
              <a:rPr lang="el-GR" sz="2000" b="1" i="1" dirty="0" smtClean="0">
                <a:solidFill>
                  <a:schemeClr val="tx2"/>
                </a:solidFill>
              </a:rPr>
              <a:t>)</a:t>
            </a:r>
            <a:endParaRPr lang="el-GR" sz="2000" b="1" i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4CFFFD9-EBE1-4D35-B2FA-34AD6790B849}" type="slidenum">
              <a:rPr lang="el-GR" smtClean="0">
                <a:solidFill>
                  <a:srgbClr val="898989"/>
                </a:solidFill>
              </a:rPr>
              <a:pPr/>
              <a:t>10</a:t>
            </a:fld>
            <a:endParaRPr lang="el-GR" smtClean="0">
              <a:solidFill>
                <a:srgbClr val="898989"/>
              </a:solidFill>
            </a:endParaRP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04800" y="304800"/>
            <a:ext cx="5257800" cy="107721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σχεδιαγραμματική απόδοση </a:t>
            </a:r>
          </a:p>
          <a:p>
            <a:pPr algn="ctr">
              <a:defRPr/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του μαθήματος</a:t>
            </a:r>
          </a:p>
        </p:txBody>
      </p:sp>
      <p:pic>
        <p:nvPicPr>
          <p:cNvPr id="10" name="Picture 7" descr="\\psf\Host\Volumes\Mac Basic\Doyleies\Site\Images\history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653615" y="219401"/>
            <a:ext cx="1033185" cy="1380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28600" y="1524000"/>
            <a:ext cx="8305800" cy="2277547"/>
          </a:xfrm>
          <a:prstGeom prst="rect">
            <a:avLst/>
          </a:prstGeom>
          <a:solidFill>
            <a:schemeClr val="bg1"/>
          </a:solidFill>
          <a:ln w="15875">
            <a:solidFill>
              <a:schemeClr val="tx2"/>
            </a:solidFill>
          </a:ln>
          <a:effectLst/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l-GR" sz="30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Α΄ Αθηναϊκή Συμμαχία</a:t>
            </a:r>
            <a:endParaRPr lang="el-GR" sz="3000" b="1" i="1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Ιδρύεται μετά την </a:t>
            </a:r>
            <a:r>
              <a:rPr lang="el-GR" sz="28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αίτηση</a:t>
            </a: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πολλών ελληνικών πόλεων </a:t>
            </a:r>
          </a:p>
          <a:p>
            <a:pPr algn="ctr">
              <a:defRPr/>
            </a:pP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να τους βοηθήσει η Αθήνα. Είχε προηγηθεί </a:t>
            </a:r>
          </a:p>
          <a:p>
            <a:pPr algn="ctr">
              <a:defRPr/>
            </a:pP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η απελευθέρωση πόλεων </a:t>
            </a:r>
            <a:r>
              <a:rPr lang="el-GR" sz="28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της Κύπρου </a:t>
            </a:r>
          </a:p>
          <a:p>
            <a:pPr algn="ctr">
              <a:defRPr/>
            </a:pP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και των στενών </a:t>
            </a:r>
            <a:r>
              <a:rPr lang="el-GR" sz="28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του Ελλησπόντου</a:t>
            </a: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  <a:endParaRPr lang="el-GR" sz="28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228600" y="3886200"/>
            <a:ext cx="8305800" cy="2708434"/>
          </a:xfrm>
          <a:prstGeom prst="rect">
            <a:avLst/>
          </a:prstGeom>
          <a:solidFill>
            <a:schemeClr val="bg1"/>
          </a:solidFill>
          <a:ln w="15875">
            <a:solidFill>
              <a:schemeClr val="tx2"/>
            </a:solidFill>
          </a:ln>
          <a:effectLst/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l-GR" sz="30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  μάχες και 1 συνθήκη</a:t>
            </a:r>
            <a:endParaRPr lang="el-GR" sz="3000" b="1" i="1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Το </a:t>
            </a:r>
            <a:r>
              <a:rPr lang="el-GR" sz="28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465 </a:t>
            </a:r>
            <a:r>
              <a:rPr lang="el-GR" sz="2800" b="1" i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π.Χ.</a:t>
            </a:r>
            <a:r>
              <a:rPr lang="el-GR" sz="28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ο</a:t>
            </a: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ι Αθηναίοι νικούν τους Πέρσες στον </a:t>
            </a:r>
            <a:r>
              <a:rPr lang="el-GR" sz="28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Ευρυμέδοντα</a:t>
            </a: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ποταμό, ενώ αργότερα τους νικούν </a:t>
            </a:r>
          </a:p>
          <a:p>
            <a:pPr algn="ctr">
              <a:defRPr/>
            </a:pP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εκ νέου στην </a:t>
            </a:r>
            <a:r>
              <a:rPr lang="el-GR" sz="28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Κύπρο</a:t>
            </a: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 Το </a:t>
            </a:r>
            <a:r>
              <a:rPr lang="el-GR" sz="28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448 </a:t>
            </a:r>
            <a:r>
              <a:rPr lang="el-GR" sz="2800" b="1" i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π.Χ.</a:t>
            </a:r>
            <a:r>
              <a:rPr lang="el-GR" sz="28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οι Πέρσες </a:t>
            </a:r>
          </a:p>
          <a:p>
            <a:pPr algn="ctr">
              <a:defRPr/>
            </a:pP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υπογράφουν </a:t>
            </a:r>
            <a:r>
              <a:rPr lang="el-GR" sz="28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συνθήκη ειρήνης </a:t>
            </a: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με την οποία </a:t>
            </a:r>
          </a:p>
          <a:p>
            <a:pPr algn="ctr">
              <a:defRPr/>
            </a:pP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οι πόλεις της </a:t>
            </a:r>
            <a:r>
              <a:rPr lang="el-GR" sz="28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Ιωνίας</a:t>
            </a: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εξασφάλιζαν την ελευθερία τους. </a:t>
            </a:r>
            <a:endParaRPr lang="el-GR" sz="28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41883D4-B3DD-4DA0-B663-ED56CD2032F0}" type="slidenum">
              <a:rPr lang="el-GR" smtClean="0">
                <a:solidFill>
                  <a:srgbClr val="898989"/>
                </a:solidFill>
              </a:rPr>
              <a:pPr/>
              <a:t>11</a:t>
            </a:fld>
            <a:endParaRPr lang="el-GR" dirty="0" smtClean="0">
              <a:solidFill>
                <a:srgbClr val="898989"/>
              </a:solidFill>
            </a:endParaRPr>
          </a:p>
        </p:txBody>
      </p:sp>
      <p:pic>
        <p:nvPicPr>
          <p:cNvPr id="29699" name="Picture 7" descr="\\psf\Host\Volumes\Mac Basic\Doyleies\Site\Images\history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653615" y="219401"/>
            <a:ext cx="1033185" cy="1380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- Ορθογώνιο"/>
          <p:cNvSpPr/>
          <p:nvPr/>
        </p:nvSpPr>
        <p:spPr>
          <a:xfrm>
            <a:off x="1752600" y="381000"/>
            <a:ext cx="5638800" cy="584775"/>
          </a:xfrm>
          <a:prstGeom prst="rect">
            <a:avLst/>
          </a:prstGeom>
          <a:solidFill>
            <a:schemeClr val="bg1"/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perspectiveBelow"/>
            <a:lightRig rig="threePt" dir="t"/>
          </a:scene3d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514350" indent="-514350" algn="ctr">
              <a:defRPr/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ανακεφαλαίωση ενότητας 1/2</a:t>
            </a:r>
            <a:endParaRPr lang="el-GR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8 - Ορθογώνιο"/>
          <p:cNvSpPr/>
          <p:nvPr/>
        </p:nvSpPr>
        <p:spPr>
          <a:xfrm>
            <a:off x="304800" y="1143000"/>
            <a:ext cx="8153400" cy="1477328"/>
          </a:xfrm>
          <a:prstGeom prst="rect">
            <a:avLst/>
          </a:prstGeom>
          <a:solidFill>
            <a:schemeClr val="bg1"/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514350" indent="-514350" algn="ctr">
              <a:defRPr/>
            </a:pPr>
            <a:r>
              <a:rPr lang="el-GR" sz="3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r>
              <a:rPr lang="el-GR" sz="3000" b="1" baseline="3000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η</a:t>
            </a:r>
            <a:r>
              <a:rPr lang="el-GR" sz="3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ερώτηση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Ποιος ήταν ο </a:t>
            </a:r>
            <a:r>
              <a:rPr lang="el-GR" sz="30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αρχηγός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των Ελλήνων κατά την απελευθέρωση πολλών πόλεων </a:t>
            </a:r>
          </a:p>
          <a:p>
            <a:pPr marL="514350" indent="-514350" algn="ctr">
              <a:defRPr/>
            </a:pP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της </a:t>
            </a:r>
            <a:r>
              <a:rPr lang="el-GR" sz="30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Κύπρου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και των </a:t>
            </a:r>
            <a:r>
              <a:rPr lang="el-GR" sz="30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στενών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του </a:t>
            </a:r>
            <a:r>
              <a:rPr lang="el-GR" sz="30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Ελλησπόντου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; </a:t>
            </a:r>
            <a:endParaRPr lang="el-GR" sz="3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9 - Ορθογώνιο"/>
          <p:cNvSpPr/>
          <p:nvPr/>
        </p:nvSpPr>
        <p:spPr>
          <a:xfrm>
            <a:off x="304800" y="2819400"/>
            <a:ext cx="4419600" cy="553998"/>
          </a:xfrm>
          <a:prstGeom prst="rect">
            <a:avLst/>
          </a:prstGeom>
          <a:solidFill>
            <a:schemeClr val="bg1"/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514350" indent="-514350" algn="ctr">
              <a:defRPr/>
            </a:pPr>
            <a:r>
              <a:rPr lang="el-GR" sz="3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απάντηση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Ο  Παυσανίας</a:t>
            </a:r>
            <a:endParaRPr lang="el-GR" sz="30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10 - Ορθογώνιο"/>
          <p:cNvSpPr/>
          <p:nvPr/>
        </p:nvSpPr>
        <p:spPr>
          <a:xfrm>
            <a:off x="228600" y="3886200"/>
            <a:ext cx="6858000" cy="1015663"/>
          </a:xfrm>
          <a:prstGeom prst="rect">
            <a:avLst/>
          </a:prstGeom>
          <a:solidFill>
            <a:schemeClr val="bg1"/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514350" indent="-514350" algn="ctr">
              <a:defRPr/>
            </a:pPr>
            <a:r>
              <a:rPr lang="el-GR" sz="3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r>
              <a:rPr lang="el-GR" sz="3000" b="1" baseline="3000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η</a:t>
            </a:r>
            <a:r>
              <a:rPr lang="el-GR" sz="3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ερώτηση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 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Ποιον </a:t>
            </a:r>
            <a:r>
              <a:rPr lang="el-GR" sz="30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σκοπό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εξυπηρετούσε η ίδρυση της </a:t>
            </a:r>
            <a:r>
              <a:rPr lang="el-GR" sz="30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Α΄ Αθηναϊκής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l-GR" sz="30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Συμμαχίας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;</a:t>
            </a:r>
            <a:endParaRPr lang="el-GR" sz="3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13 - Ορθογώνιο"/>
          <p:cNvSpPr/>
          <p:nvPr/>
        </p:nvSpPr>
        <p:spPr>
          <a:xfrm>
            <a:off x="228600" y="5105400"/>
            <a:ext cx="7010400" cy="1015663"/>
          </a:xfrm>
          <a:prstGeom prst="rect">
            <a:avLst/>
          </a:prstGeom>
          <a:solidFill>
            <a:schemeClr val="bg1"/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514350" indent="-514350" algn="ctr">
              <a:defRPr/>
            </a:pPr>
            <a:r>
              <a:rPr lang="el-GR" sz="3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απάντηση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Τ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ην </a:t>
            </a:r>
            <a:r>
              <a:rPr lang="el-GR" sz="30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προστασία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των ελληνικών πόλεων από τον περσικό κίνδυνο. </a:t>
            </a:r>
            <a:endParaRPr lang="el-GR" sz="3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41883D4-B3DD-4DA0-B663-ED56CD2032F0}" type="slidenum">
              <a:rPr lang="el-GR" smtClean="0">
                <a:solidFill>
                  <a:srgbClr val="898989"/>
                </a:solidFill>
              </a:rPr>
              <a:pPr/>
              <a:t>12</a:t>
            </a:fld>
            <a:endParaRPr lang="el-GR" dirty="0" smtClean="0">
              <a:solidFill>
                <a:srgbClr val="898989"/>
              </a:solidFill>
            </a:endParaRPr>
          </a:p>
        </p:txBody>
      </p:sp>
      <p:pic>
        <p:nvPicPr>
          <p:cNvPr id="29699" name="Picture 7" descr="\\psf\Host\Volumes\Mac Basic\Doyleies\Site\Images\history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653615" y="219401"/>
            <a:ext cx="1033185" cy="1380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- Ορθογώνιο"/>
          <p:cNvSpPr/>
          <p:nvPr/>
        </p:nvSpPr>
        <p:spPr>
          <a:xfrm>
            <a:off x="3276600" y="304800"/>
            <a:ext cx="5562600" cy="584775"/>
          </a:xfrm>
          <a:prstGeom prst="rect">
            <a:avLst/>
          </a:prstGeom>
          <a:solidFill>
            <a:schemeClr val="bg1"/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perspectiveBelow"/>
            <a:lightRig rig="threePt" dir="t"/>
          </a:scene3d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514350" indent="-514350" algn="ctr">
              <a:defRPr/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ανακεφαλαίωση ενότητας 2/2</a:t>
            </a:r>
            <a:endParaRPr lang="el-GR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8 - Ορθογώνιο"/>
          <p:cNvSpPr/>
          <p:nvPr/>
        </p:nvSpPr>
        <p:spPr>
          <a:xfrm>
            <a:off x="304800" y="1066800"/>
            <a:ext cx="5638800" cy="1384995"/>
          </a:xfrm>
          <a:prstGeom prst="rect">
            <a:avLst/>
          </a:prstGeom>
          <a:solidFill>
            <a:schemeClr val="bg1"/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514350" indent="-514350" algn="ctr">
              <a:defRPr/>
            </a:pPr>
            <a:r>
              <a:rPr lang="el-GR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r>
              <a:rPr lang="el-GR" sz="2800" b="1" baseline="3000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η</a:t>
            </a:r>
            <a:r>
              <a:rPr lang="el-GR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ερώτηση</a:t>
            </a: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</a:t>
            </a: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Ποιος ήταν ο αρχηγός </a:t>
            </a:r>
          </a:p>
          <a:p>
            <a:pPr marL="514350" indent="-514350" algn="ctr">
              <a:defRPr/>
            </a:pP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της ελληνικής πλευράς στη μάχη </a:t>
            </a:r>
          </a:p>
          <a:p>
            <a:pPr marL="514350" indent="-514350" algn="ctr">
              <a:defRPr/>
            </a:pP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στον </a:t>
            </a:r>
            <a:r>
              <a:rPr lang="el-GR" sz="28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Ευρυμέδοντα </a:t>
            </a: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ποταμό;</a:t>
            </a:r>
            <a:endParaRPr lang="el-GR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9 - Ορθογώνιο"/>
          <p:cNvSpPr/>
          <p:nvPr/>
        </p:nvSpPr>
        <p:spPr>
          <a:xfrm>
            <a:off x="6248400" y="1295400"/>
            <a:ext cx="1981200" cy="954107"/>
          </a:xfrm>
          <a:prstGeom prst="rect">
            <a:avLst/>
          </a:prstGeom>
          <a:solidFill>
            <a:schemeClr val="bg1"/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514350" indent="-514350" algn="ctr">
              <a:defRPr/>
            </a:pPr>
            <a:r>
              <a:rPr lang="el-GR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απάντηση</a:t>
            </a: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</a:t>
            </a:r>
            <a:endParaRPr lang="el-GR" sz="28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514350" indent="-514350" algn="ctr">
              <a:defRPr/>
            </a:pP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ο Κόνωνας</a:t>
            </a:r>
            <a:endParaRPr lang="el-GR" sz="28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10 - Ορθογώνιο"/>
          <p:cNvSpPr/>
          <p:nvPr/>
        </p:nvSpPr>
        <p:spPr>
          <a:xfrm>
            <a:off x="381000" y="2819400"/>
            <a:ext cx="7467600" cy="1815882"/>
          </a:xfrm>
          <a:prstGeom prst="rect">
            <a:avLst/>
          </a:prstGeom>
          <a:solidFill>
            <a:schemeClr val="bg1"/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514350" indent="-514350" algn="ctr">
              <a:defRPr/>
            </a:pPr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r>
              <a:rPr lang="el-GR" sz="2800" b="1" baseline="3000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η</a:t>
            </a:r>
            <a:r>
              <a:rPr lang="el-GR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ερώτηση</a:t>
            </a: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 </a:t>
            </a: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Με ποιον τρόπο αναδεικνύεται </a:t>
            </a:r>
          </a:p>
          <a:p>
            <a:pPr marL="514350" indent="-514350" algn="ctr">
              <a:defRPr/>
            </a:pP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ότι τελικά </a:t>
            </a:r>
            <a:r>
              <a:rPr lang="el-GR" sz="28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οι Πέρσες </a:t>
            </a: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αναγνώρισαν την ελληνική</a:t>
            </a:r>
          </a:p>
          <a:p>
            <a:pPr marL="514350" indent="-514350" algn="ctr">
              <a:defRPr/>
            </a:pP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υπεροχή και δέχτηκαν </a:t>
            </a:r>
            <a:r>
              <a:rPr lang="el-GR" sz="28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οι πόλεις της Ιωνίας </a:t>
            </a:r>
          </a:p>
          <a:p>
            <a:pPr marL="514350" indent="-514350" algn="ctr">
              <a:defRPr/>
            </a:pP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να είναι ελεύθερες; </a:t>
            </a:r>
            <a:endParaRPr lang="el-GR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13 - Ορθογώνιο"/>
          <p:cNvSpPr/>
          <p:nvPr/>
        </p:nvSpPr>
        <p:spPr>
          <a:xfrm>
            <a:off x="381000" y="4876800"/>
            <a:ext cx="8305800" cy="1384995"/>
          </a:xfrm>
          <a:prstGeom prst="rect">
            <a:avLst/>
          </a:prstGeom>
          <a:solidFill>
            <a:schemeClr val="bg1"/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514350" indent="-514350" algn="ctr">
              <a:defRPr/>
            </a:pPr>
            <a:r>
              <a:rPr lang="el-GR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απάντηση</a:t>
            </a: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</a:t>
            </a: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Από το γεγονός ότι το </a:t>
            </a:r>
            <a:r>
              <a:rPr lang="el-GR" sz="28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448 </a:t>
            </a:r>
            <a:r>
              <a:rPr lang="el-GR" sz="2800" b="1" dirty="0" err="1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π.Χ.</a:t>
            </a:r>
            <a:r>
              <a:rPr lang="el-GR" sz="28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υπέγραψαν </a:t>
            </a:r>
            <a:r>
              <a:rPr lang="el-GR" sz="28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συνθήκη ειρήνης </a:t>
            </a:r>
            <a:r>
              <a:rPr lang="el-G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με την οποία αναγνώρισαν καθεστώς ελευθερίας στις ιωνικές πόλεις.  </a:t>
            </a:r>
            <a:endParaRPr lang="el-GR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7" descr="\\psf\Host\Volumes\Mac Basic\Doyleies\Site\Images\history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885113" y="333375"/>
            <a:ext cx="790575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3" name="Picture 5" descr="F:\Teacherland.gr\φωτογραφίες\congratulations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219200" y="2895600"/>
            <a:ext cx="667702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4CFFFD9-EBE1-4D35-B2FA-34AD6790B849}" type="slidenum">
              <a:rPr lang="el-GR" smtClean="0">
                <a:solidFill>
                  <a:srgbClr val="898989"/>
                </a:solidFill>
              </a:rPr>
              <a:pPr/>
              <a:t>2</a:t>
            </a:fld>
            <a:endParaRPr lang="el-GR" smtClean="0">
              <a:solidFill>
                <a:srgbClr val="898989"/>
              </a:solidFill>
            </a:endParaRP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838200" y="1600200"/>
            <a:ext cx="7924800" cy="230832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reflection blurRad="6350" stA="50000" endA="300" endPos="55500" dist="50800" dir="5400000" sy="-100000" algn="bl" rotWithShape="0"/>
          </a:effectLst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  <a:defRPr/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Στο 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</a:t>
            </a:r>
            <a:r>
              <a:rPr lang="el-GR" sz="3200" b="1" i="1" baseline="3000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ο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κεφάλαιο 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μαθαίνουμε </a:t>
            </a:r>
          </a:p>
          <a:p>
            <a:pPr algn="ctr">
              <a:lnSpc>
                <a:spcPct val="150000"/>
              </a:lnSpc>
              <a:defRPr/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για την ίδρυση της Α΄ Αθηναϊκής Συμμαχίας </a:t>
            </a:r>
          </a:p>
          <a:p>
            <a:pPr algn="ctr">
              <a:lnSpc>
                <a:spcPct val="150000"/>
              </a:lnSpc>
              <a:defRPr/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και την ισχυροποίηση της Αθήνας. </a:t>
            </a:r>
            <a:endParaRPr lang="el-GR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" name="Picture 7" descr="\\psf\Host\Volumes\Mac Basic\Doyleies\Site\Images\history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653615" y="219401"/>
            <a:ext cx="1033185" cy="1380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4CFFFD9-EBE1-4D35-B2FA-34AD6790B849}" type="slidenum">
              <a:rPr lang="el-GR" smtClean="0">
                <a:solidFill>
                  <a:srgbClr val="898989"/>
                </a:solidFill>
              </a:rPr>
              <a:pPr/>
              <a:t>3</a:t>
            </a:fld>
            <a:endParaRPr lang="el-GR" smtClean="0">
              <a:solidFill>
                <a:srgbClr val="898989"/>
              </a:solidFill>
            </a:endParaRPr>
          </a:p>
        </p:txBody>
      </p:sp>
      <p:pic>
        <p:nvPicPr>
          <p:cNvPr id="10" name="Picture 7" descr="\\psf\Host\Volumes\Mac Basic\Doyleies\Site\Images\history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653615" y="219401"/>
            <a:ext cx="1033185" cy="1380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Ορθογώνιο"/>
          <p:cNvSpPr/>
          <p:nvPr/>
        </p:nvSpPr>
        <p:spPr>
          <a:xfrm>
            <a:off x="304800" y="1143000"/>
            <a:ext cx="8534400" cy="3785652"/>
          </a:xfrm>
          <a:prstGeom prst="rect">
            <a:avLst/>
          </a:prstGeom>
          <a:solidFill>
            <a:schemeClr val="bg1">
              <a:alpha val="87000"/>
            </a:schemeClr>
          </a:solidFill>
          <a:ln w="19050">
            <a:solidFill>
              <a:schemeClr val="tx2"/>
            </a:solidFill>
          </a:ln>
          <a:effectLst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>
              <a:lnSpc>
                <a:spcPct val="150000"/>
              </a:lnSpc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	Μετά 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τις 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νίκες επί των Περσών οι Έλληνες με αρχηγό τον 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Παυσανία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απελευθέρωσαν πολλές πόλεις της </a:t>
            </a:r>
            <a:r>
              <a:rPr lang="el-GR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Κύπρου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και τα στενά του </a:t>
            </a:r>
            <a:r>
              <a:rPr lang="el-GR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Ελλησπόντου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 Αργότερα, όμως, η Σπάρτη αποσύρθηκε από τον πόλεμο κατά των Περσών. </a:t>
            </a:r>
            <a:endParaRPr lang="el-GR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4E0602-4260-4C26-A257-BD8A83A0034F}" type="slidenum">
              <a:rPr lang="el-GR" smtClean="0"/>
              <a:pPr>
                <a:defRPr/>
              </a:pPr>
              <a:t>4</a:t>
            </a:fld>
            <a:endParaRPr lang="el-GR" dirty="0"/>
          </a:p>
        </p:txBody>
      </p:sp>
      <p:pic>
        <p:nvPicPr>
          <p:cNvPr id="4" name="3 - Εικόνα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76400" y="304800"/>
            <a:ext cx="71628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" descr="\\psf\Host\Volumes\Mac Basic\Doyleies\Site\Images\history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848600" y="228600"/>
            <a:ext cx="1033185" cy="1380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- Ορθογώνιο"/>
          <p:cNvSpPr/>
          <p:nvPr/>
        </p:nvSpPr>
        <p:spPr>
          <a:xfrm>
            <a:off x="4267200" y="2133600"/>
            <a:ext cx="1600200" cy="400110"/>
          </a:xfrm>
          <a:prstGeom prst="rect">
            <a:avLst/>
          </a:prstGeom>
          <a:solidFill>
            <a:schemeClr val="bg1">
              <a:alpha val="87000"/>
            </a:schemeClr>
          </a:solidFill>
          <a:ln w="19050">
            <a:solidFill>
              <a:schemeClr val="tx2"/>
            </a:solidFill>
          </a:ln>
          <a:effectLst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1143000" indent="-1143000" algn="ctr"/>
            <a:r>
              <a:rPr lang="el-GR" sz="20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Ελλήσποντος</a:t>
            </a:r>
            <a:endParaRPr lang="en-US" sz="2000" b="1" dirty="0" smtClean="0">
              <a:ln w="11430"/>
              <a:solidFill>
                <a:schemeClr val="tx2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7" name="16 - Δεξιό βέλος"/>
          <p:cNvSpPr/>
          <p:nvPr/>
        </p:nvSpPr>
        <p:spPr>
          <a:xfrm>
            <a:off x="5105400" y="1752600"/>
            <a:ext cx="914400" cy="3048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4CFFFD9-EBE1-4D35-B2FA-34AD6790B849}" type="slidenum">
              <a:rPr lang="el-GR" smtClean="0">
                <a:solidFill>
                  <a:srgbClr val="898989"/>
                </a:solidFill>
              </a:rPr>
              <a:pPr/>
              <a:t>5</a:t>
            </a:fld>
            <a:endParaRPr lang="el-GR" smtClean="0">
              <a:solidFill>
                <a:srgbClr val="898989"/>
              </a:solidFill>
            </a:endParaRPr>
          </a:p>
        </p:txBody>
      </p:sp>
      <p:pic>
        <p:nvPicPr>
          <p:cNvPr id="10" name="Picture 7" descr="\\psf\Host\Volumes\Mac Basic\Doyleies\Site\Images\history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653615" y="219401"/>
            <a:ext cx="1033185" cy="1380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Ορθογώνιο"/>
          <p:cNvSpPr/>
          <p:nvPr/>
        </p:nvSpPr>
        <p:spPr>
          <a:xfrm>
            <a:off x="381000" y="685800"/>
            <a:ext cx="8458200" cy="5262979"/>
          </a:xfrm>
          <a:prstGeom prst="rect">
            <a:avLst/>
          </a:prstGeom>
          <a:solidFill>
            <a:schemeClr val="bg1">
              <a:alpha val="87000"/>
            </a:schemeClr>
          </a:solidFill>
          <a:ln w="19050">
            <a:solidFill>
              <a:schemeClr val="tx2"/>
            </a:solidFill>
          </a:ln>
          <a:effectLst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1143000" indent="-1143000" algn="ctr">
              <a:lnSpc>
                <a:spcPct val="150000"/>
              </a:lnSpc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Επειδή πολλές πόλεις φοβούνταν τους 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Π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έρσες</a:t>
            </a:r>
          </a:p>
          <a:p>
            <a:pPr marL="1143000" indent="-1143000" algn="ctr">
              <a:lnSpc>
                <a:spcPct val="150000"/>
              </a:lnSpc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ζήτησαν από την Αθήνα τη βοήθειά της.</a:t>
            </a:r>
          </a:p>
          <a:p>
            <a:pPr marL="1143000" indent="-1143000" algn="ctr">
              <a:lnSpc>
                <a:spcPct val="150000"/>
              </a:lnSpc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Έ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τσι, το 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480 </a:t>
            </a:r>
            <a:r>
              <a:rPr lang="el-GR" sz="3200" b="1" i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π.Χ.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</a:t>
            </a:r>
          </a:p>
          <a:p>
            <a:pPr marL="1143000" indent="-1143000" algn="ctr">
              <a:lnSpc>
                <a:spcPct val="150000"/>
              </a:lnSpc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σχηματίστηκε η 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Αθηναϊκή Συμμαχία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</a:p>
          <a:p>
            <a:pPr marL="1143000" indent="-1143000" algn="ctr">
              <a:lnSpc>
                <a:spcPct val="150000"/>
              </a:lnSpc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Ο δε 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Αριστείδης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ανέλαβε να κατανείμει </a:t>
            </a:r>
          </a:p>
          <a:p>
            <a:pPr marL="1143000" indent="-1143000" algn="ctr">
              <a:lnSpc>
                <a:spcPct val="150000"/>
              </a:lnSpc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στις διάφορες πόλεις το ποσό που έπρεπε </a:t>
            </a:r>
          </a:p>
          <a:p>
            <a:pPr marL="1143000" indent="-1143000" algn="ctr">
              <a:lnSpc>
                <a:spcPct val="150000"/>
              </a:lnSpc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η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καθεμιά τους να πληρώσει. </a:t>
            </a:r>
            <a:endParaRPr lang="el-GR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4CFFFD9-EBE1-4D35-B2FA-34AD6790B849}" type="slidenum">
              <a:rPr lang="el-GR" smtClean="0">
                <a:solidFill>
                  <a:srgbClr val="898989"/>
                </a:solidFill>
              </a:rPr>
              <a:pPr/>
              <a:t>6</a:t>
            </a:fld>
            <a:endParaRPr lang="el-GR" smtClean="0">
              <a:solidFill>
                <a:srgbClr val="898989"/>
              </a:solidFill>
            </a:endParaRPr>
          </a:p>
        </p:txBody>
      </p:sp>
      <p:pic>
        <p:nvPicPr>
          <p:cNvPr id="10" name="Picture 7" descr="\\psf\Host\Volumes\Mac Basic\Doyleies\Site\Images\history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653615" y="219401"/>
            <a:ext cx="1033185" cy="1380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Ορθογώνιο"/>
          <p:cNvSpPr/>
          <p:nvPr/>
        </p:nvSpPr>
        <p:spPr>
          <a:xfrm>
            <a:off x="304800" y="381000"/>
            <a:ext cx="8458200" cy="3785652"/>
          </a:xfrm>
          <a:prstGeom prst="rect">
            <a:avLst/>
          </a:prstGeom>
          <a:solidFill>
            <a:schemeClr val="bg1">
              <a:alpha val="87000"/>
            </a:schemeClr>
          </a:solidFill>
          <a:ln w="19050">
            <a:solidFill>
              <a:schemeClr val="tx2"/>
            </a:solidFill>
          </a:ln>
          <a:effectLst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>
              <a:lnSpc>
                <a:spcPct val="150000"/>
              </a:lnSpc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	Το 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465 </a:t>
            </a:r>
            <a:r>
              <a:rPr lang="el-GR" sz="3200" b="1" i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π.Χ</a:t>
            </a:r>
            <a:r>
              <a:rPr lang="el-GR" sz="32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  <a:r>
              <a:rPr lang="el-GR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ο στόλος της Α΄ Αθηναϊκής συμμαχίας με αρχηγό τον 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Κόνωνα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νίκησε τους Πέρσες στον 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Ευρυμέδοντα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ποταμό, ενώ </a:t>
            </a:r>
            <a:r>
              <a:rPr lang="el-GR" sz="32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αργότερα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νικήθηκαν ξανά οι Πέρσες στην 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Κύπρο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 </a:t>
            </a:r>
          </a:p>
        </p:txBody>
      </p:sp>
      <p:pic>
        <p:nvPicPr>
          <p:cNvPr id="5" name="4 - Εικόνα" descr="P1011886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495800" y="3657600"/>
            <a:ext cx="3886200" cy="2907856"/>
          </a:xfrm>
          <a:prstGeom prst="rect">
            <a:avLst/>
          </a:prstGeom>
        </p:spPr>
      </p:pic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4E0602-4260-4C26-A257-BD8A83A0034F}" type="slidenum">
              <a:rPr lang="el-GR" smtClean="0"/>
              <a:pPr>
                <a:defRPr/>
              </a:pPr>
              <a:t>7</a:t>
            </a:fld>
            <a:endParaRPr lang="el-GR" dirty="0"/>
          </a:p>
        </p:txBody>
      </p:sp>
      <p:sp>
        <p:nvSpPr>
          <p:cNvPr id="5" name="4 - Ορθογώνιο"/>
          <p:cNvSpPr/>
          <p:nvPr/>
        </p:nvSpPr>
        <p:spPr>
          <a:xfrm>
            <a:off x="304800" y="304800"/>
            <a:ext cx="7848600" cy="553998"/>
          </a:xfrm>
          <a:prstGeom prst="rect">
            <a:avLst/>
          </a:prstGeom>
          <a:solidFill>
            <a:schemeClr val="bg1">
              <a:alpha val="87000"/>
            </a:schemeClr>
          </a:solidFill>
          <a:ln w="19050">
            <a:solidFill>
              <a:schemeClr val="tx2"/>
            </a:solidFill>
          </a:ln>
          <a:effectLst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1143000" indent="-1143000" algn="ctr"/>
            <a:r>
              <a:rPr lang="el-GR" sz="3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465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l-GR" sz="3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π.Χ.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 η</a:t>
            </a:r>
            <a:r>
              <a:rPr lang="el-GR" sz="3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μάχη στον Ευρυμέδοντα ποταμό</a:t>
            </a:r>
            <a:endParaRPr lang="en-US" sz="3000" b="1" i="1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9" name="Picture 7" descr="\\psf\Host\Volumes\Mac Basic\Doyleies\Site\Images\history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848600" y="228600"/>
            <a:ext cx="1033185" cy="1380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- Εικόνα" descr="Μεσόγειος - 2.bmp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304800" y="1066800"/>
            <a:ext cx="7391400" cy="5490754"/>
          </a:xfrm>
          <a:prstGeom prst="rect">
            <a:avLst/>
          </a:prstGeom>
        </p:spPr>
      </p:pic>
      <p:sp>
        <p:nvSpPr>
          <p:cNvPr id="18" name="17 - Ορθογώνιο"/>
          <p:cNvSpPr/>
          <p:nvPr/>
        </p:nvSpPr>
        <p:spPr>
          <a:xfrm>
            <a:off x="4038600" y="5791200"/>
            <a:ext cx="3200400" cy="800219"/>
          </a:xfrm>
          <a:prstGeom prst="rect">
            <a:avLst/>
          </a:prstGeom>
          <a:solidFill>
            <a:schemeClr val="bg1">
              <a:alpha val="87000"/>
            </a:schemeClr>
          </a:solidFill>
          <a:ln w="19050">
            <a:solidFill>
              <a:schemeClr val="tx2"/>
            </a:solidFill>
          </a:ln>
          <a:effectLst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1143000" indent="-1143000" algn="ctr"/>
            <a:r>
              <a:rPr lang="el-GR" sz="23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ε</a:t>
            </a:r>
            <a:r>
              <a:rPr lang="el-GR" sz="23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κβολές </a:t>
            </a:r>
          </a:p>
          <a:p>
            <a:pPr marL="1143000" indent="-1143000" algn="ctr"/>
            <a:r>
              <a:rPr lang="el-GR" sz="23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Ε</a:t>
            </a:r>
            <a:r>
              <a:rPr lang="el-GR" sz="23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υρυμέδοντα ποταμού</a:t>
            </a:r>
            <a:endParaRPr lang="en-US" sz="2300" b="1" dirty="0" smtClean="0">
              <a:ln w="11430"/>
              <a:solidFill>
                <a:schemeClr val="tx2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9" name="18 - Δεξιό βέλος"/>
          <p:cNvSpPr/>
          <p:nvPr/>
        </p:nvSpPr>
        <p:spPr>
          <a:xfrm rot="16200000">
            <a:off x="5257800" y="5181600"/>
            <a:ext cx="762000" cy="3048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4CFFFD9-EBE1-4D35-B2FA-34AD6790B849}" type="slidenum">
              <a:rPr lang="el-GR" smtClean="0">
                <a:solidFill>
                  <a:srgbClr val="898989"/>
                </a:solidFill>
              </a:rPr>
              <a:pPr/>
              <a:t>8</a:t>
            </a:fld>
            <a:endParaRPr lang="el-GR" smtClean="0">
              <a:solidFill>
                <a:srgbClr val="898989"/>
              </a:solidFill>
            </a:endParaRPr>
          </a:p>
        </p:txBody>
      </p:sp>
      <p:pic>
        <p:nvPicPr>
          <p:cNvPr id="10" name="Picture 7" descr="\\psf\Host\Volumes\Mac Basic\Doyleies\Site\Images\history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653615" y="219401"/>
            <a:ext cx="1033185" cy="1380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Ορθογώνιο"/>
          <p:cNvSpPr/>
          <p:nvPr/>
        </p:nvSpPr>
        <p:spPr>
          <a:xfrm>
            <a:off x="381000" y="381000"/>
            <a:ext cx="8458200" cy="1569660"/>
          </a:xfrm>
          <a:prstGeom prst="rect">
            <a:avLst/>
          </a:prstGeom>
          <a:solidFill>
            <a:schemeClr val="bg1">
              <a:alpha val="87000"/>
            </a:schemeClr>
          </a:solidFill>
          <a:ln w="19050">
            <a:solidFill>
              <a:schemeClr val="tx2"/>
            </a:solidFill>
          </a:ln>
          <a:effectLst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/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	Το 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448 </a:t>
            </a:r>
            <a:r>
              <a:rPr lang="el-GR" sz="3200" b="1" i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π.Χ.</a:t>
            </a:r>
            <a:r>
              <a:rPr lang="el-GR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οι </a:t>
            </a:r>
            <a:r>
              <a:rPr lang="el-GR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Πέρσες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υπέγραψαν 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συνθήκη</a:t>
            </a:r>
            <a:r>
              <a:rPr lang="el-GR" sz="32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ειρήνης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με την οποία οι πόλεις της </a:t>
            </a:r>
            <a:r>
              <a:rPr lang="el-GR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Ιωνίας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εξασφάλιζαν πλέον την ελευθερία τους.  </a:t>
            </a:r>
            <a:endParaRPr lang="el-GR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7" name="6 - Εικόνα" descr="Μεσόγειος - 2.bmp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1676400" y="2133600"/>
            <a:ext cx="5791200" cy="4302034"/>
          </a:xfrm>
          <a:prstGeom prst="rect">
            <a:avLst/>
          </a:prstGeom>
        </p:spPr>
      </p:pic>
      <p:sp>
        <p:nvSpPr>
          <p:cNvPr id="8" name="7 - Ορθογώνιο"/>
          <p:cNvSpPr/>
          <p:nvPr/>
        </p:nvSpPr>
        <p:spPr>
          <a:xfrm>
            <a:off x="4267200" y="4495800"/>
            <a:ext cx="990600" cy="492443"/>
          </a:xfrm>
          <a:prstGeom prst="rect">
            <a:avLst/>
          </a:prstGeom>
          <a:solidFill>
            <a:schemeClr val="bg1">
              <a:alpha val="87000"/>
            </a:schemeClr>
          </a:solidFill>
          <a:ln w="19050">
            <a:solidFill>
              <a:schemeClr val="tx2"/>
            </a:solidFill>
          </a:ln>
          <a:effectLst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1143000" indent="-1143000" algn="ctr"/>
            <a:r>
              <a:rPr lang="el-GR" sz="26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Ιωνία</a:t>
            </a:r>
            <a:endParaRPr lang="en-US" sz="2600" b="1" dirty="0" smtClean="0">
              <a:ln w="11430"/>
              <a:solidFill>
                <a:schemeClr val="tx2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Θέση αριθμού διαφάνειας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4CFFFD9-EBE1-4D35-B2FA-34AD6790B849}" type="slidenum">
              <a:rPr lang="el-GR" smtClean="0">
                <a:solidFill>
                  <a:srgbClr val="898989"/>
                </a:solidFill>
              </a:rPr>
              <a:pPr/>
              <a:t>9</a:t>
            </a:fld>
            <a:endParaRPr lang="el-GR" smtClean="0">
              <a:solidFill>
                <a:srgbClr val="898989"/>
              </a:solidFill>
            </a:endParaRPr>
          </a:p>
        </p:txBody>
      </p:sp>
      <p:pic>
        <p:nvPicPr>
          <p:cNvPr id="10" name="Picture 7" descr="\\psf\Host\Volumes\Mac Basic\Doyleies\Site\Images\history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653615" y="219401"/>
            <a:ext cx="1033185" cy="1380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Ορθογώνιο"/>
          <p:cNvSpPr/>
          <p:nvPr/>
        </p:nvSpPr>
        <p:spPr>
          <a:xfrm>
            <a:off x="304800" y="381000"/>
            <a:ext cx="8382000" cy="4524315"/>
          </a:xfrm>
          <a:prstGeom prst="rect">
            <a:avLst/>
          </a:prstGeom>
          <a:solidFill>
            <a:schemeClr val="bg1">
              <a:alpha val="87000"/>
            </a:schemeClr>
          </a:solidFill>
          <a:ln w="19050">
            <a:solidFill>
              <a:schemeClr val="tx2"/>
            </a:solidFill>
          </a:ln>
          <a:effectLst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>
              <a:lnSpc>
                <a:spcPct val="150000"/>
              </a:lnSpc>
            </a:pP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	Με 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το πέρασμα του χρόνου </a:t>
            </a:r>
            <a:r>
              <a:rPr lang="el-GR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οι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l-GR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Αθηναίοι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αποκτούσαν όλο και περισσότερη δύναμη. Έτσι, μετέφεραν και το ταμείο της συμμαχίας από τη 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Δήλο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στην Αθήνα. Η μετατροπή της Αθήνας σε </a:t>
            </a:r>
            <a:r>
              <a:rPr lang="el-GR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ηγεμονία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δυσαρέστησε τις άλλες συμμαχικές </a:t>
            </a:r>
            <a:r>
              <a:rPr lang="el-GR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πόλεις. </a:t>
            </a:r>
            <a:endParaRPr lang="el-GR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Κυματομορφή">
  <a:themeElements>
    <a:clrScheme name="Προσαρμοσμένο 18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FFB306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Κυματομορφή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Κυματομορφή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15171</TotalTime>
  <Words>336</Words>
  <Application>Microsoft Office PowerPoint</Application>
  <PresentationFormat>Προβολή στην οθόνη (4:3)</PresentationFormat>
  <Paragraphs>69</Paragraphs>
  <Slides>13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4" baseType="lpstr">
      <vt:lpstr>Κυματομορφή</vt:lpstr>
      <vt:lpstr>3η ενότητα    Κλασικά χρόνια  5ος – 4ος αιώνας π.Χ.   2. Ο «χρυσός αιώνας»  20ο κεφάλαιο   H Αθήνα γίνεται η πιο ισχυρή πόλη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Ενότητα 1: Η τάξη μου</dc:title>
  <dc:creator>ÎÎ¬Î½Ï„Î¹Î± Î Î±Ï€Î±Î³ÎµÏ‰ÏÎ³Î¯Î¿Ï…</dc:creator>
  <cp:lastModifiedBy>Χρήστος Μερεντίτης</cp:lastModifiedBy>
  <cp:revision>550</cp:revision>
  <dcterms:created xsi:type="dcterms:W3CDTF">2015-06-06T08:58:39Z</dcterms:created>
  <dcterms:modified xsi:type="dcterms:W3CDTF">2017-01-16T19:45:23Z</dcterms:modified>
</cp:coreProperties>
</file>