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72" r:id="rId12"/>
    <p:sldId id="267" r:id="rId13"/>
    <p:sldId id="273" r:id="rId14"/>
    <p:sldId id="268" r:id="rId15"/>
    <p:sldId id="274" r:id="rId16"/>
    <p:sldId id="269" r:id="rId17"/>
    <p:sldId id="275" r:id="rId18"/>
    <p:sldId id="270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/>
    <p:restoredTop sz="94643"/>
  </p:normalViewPr>
  <p:slideViewPr>
    <p:cSldViewPr>
      <p:cViewPr varScale="1">
        <p:scale>
          <a:sx n="76" d="100"/>
          <a:sy n="76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2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9" y="5354640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0217-5413-4E97-82AF-E9557C806BE7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8251-BA9D-48C1-A8F1-11A52FB7F0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07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89369-3539-4F8C-8E92-62C4271D62A0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8227-AE5E-46CB-B48F-35E269968C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4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9" y="714377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3348-D50B-4A3C-9F88-675BFB43C3DF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27DAB-C6D4-42AF-A817-D58B2FC777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47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B261-19D1-4363-8559-8BBB914DC89B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35D0-C7B4-4E08-AE66-BDFACEC8ED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45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90" y="4203701"/>
            <a:ext cx="2876551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6" y="4075113"/>
            <a:ext cx="5545139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4" y="4087815"/>
            <a:ext cx="5467351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7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9" y="4059240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7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25E14-A641-40A1-9940-C9B731BE883C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B6494-83FF-441A-9B0C-E8159E1370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611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418F7-7C4C-4183-8F17-52BC44066DBC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6218-45F6-4B4A-BF66-FBAD05BF00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67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59553-3550-4A5D-B4D7-4C589A94CE15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16AD-D95A-4587-BEA1-EC3B056CD7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86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BE32-46BA-4F24-AE17-21491F6D8C0B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89489-2649-425F-A61A-550F214B72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6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9" y="714377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2F7D-D72B-4FFF-B8E3-42CB3CE52A42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C247-3F07-4A2E-A1B9-C83F18CD61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396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9" y="714377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3582-6306-4110-8619-0072B606D3E1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A6396-7BD5-4BAB-88D0-5B262EFA80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342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2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9" y="5354640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5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F0FC-6282-4B81-869F-65AB7EF7D576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55F8-97B7-47F7-A479-E94A12E35E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96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2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9" y="1679577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40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40" y="6249990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8A68F2-2DB9-4BC8-97FB-952F5C3E1792}" type="datetimeFigureOut">
              <a:rPr lang="el-GR"/>
              <a:pPr>
                <a:defRPr/>
              </a:pPr>
              <a:t>26/7/2016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90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6" y="6249990"/>
            <a:ext cx="116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247D7EF-D09A-4200-B8C9-AC0D5BB7A0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9" y="2674940"/>
            <a:ext cx="740886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Τίτλος 1"/>
          <p:cNvSpPr>
            <a:spLocks noGrp="1"/>
          </p:cNvSpPr>
          <p:nvPr>
            <p:ph type="ctrTitle"/>
          </p:nvPr>
        </p:nvSpPr>
        <p:spPr>
          <a:xfrm>
            <a:off x="381000" y="2571750"/>
            <a:ext cx="8229600" cy="1847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Ενότητα </a:t>
            </a:r>
            <a:r>
              <a:rPr lang="en-US" dirty="0" smtClean="0"/>
              <a:t>6</a:t>
            </a:r>
            <a:r>
              <a:rPr lang="el-GR" dirty="0" smtClean="0"/>
              <a:t>η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Κεφάλαιο 1ο: </a:t>
            </a:r>
            <a:r>
              <a:rPr lang="el-GR" dirty="0" smtClean="0"/>
              <a:t>Εμείς και τα ζώα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Κεφάλαιο 2ο: </a:t>
            </a:r>
            <a:r>
              <a:rPr lang="el-GR" dirty="0" smtClean="0"/>
              <a:t>Πως αναπτύσσεται ένα ζώο</a:t>
            </a:r>
            <a:endParaRPr lang="el-GR" dirty="0"/>
          </a:p>
        </p:txBody>
      </p:sp>
      <p:sp>
        <p:nvSpPr>
          <p:cNvPr id="8195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4622800"/>
            <a:ext cx="6400800" cy="1473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dirty="0" smtClean="0"/>
              <a:t>Όνομα Σχολείου</a:t>
            </a:r>
          </a:p>
          <a:p>
            <a:pPr>
              <a:buFont typeface="Arial" charset="0"/>
              <a:buNone/>
            </a:pPr>
            <a:r>
              <a:rPr lang="el-GR" dirty="0" smtClean="0"/>
              <a:t>Όνομα Δασκάλου</a:t>
            </a:r>
          </a:p>
        </p:txBody>
      </p:sp>
      <p:sp>
        <p:nvSpPr>
          <p:cNvPr id="8196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788A5089-7FB5-4449-9092-3C0AE119E529}" type="slidenum">
              <a:rPr lang="el-GR">
                <a:solidFill>
                  <a:schemeClr val="tx2"/>
                </a:solidFill>
              </a:rPr>
              <a:pPr eaLnBrk="1" hangingPunct="1"/>
              <a:t>1</a:t>
            </a:fld>
            <a:endParaRPr lang="el-GR">
              <a:solidFill>
                <a:schemeClr val="tx2"/>
              </a:solidFill>
            </a:endParaRPr>
          </a:p>
        </p:txBody>
      </p:sp>
      <p:pic>
        <p:nvPicPr>
          <p:cNvPr id="8197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609600"/>
            <a:ext cx="128905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Αρκούδα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3" y="3276600"/>
            <a:ext cx="2389759" cy="2834640"/>
          </a:xfr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4339331"/>
            <a:ext cx="2133602" cy="1421012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7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3" y="3951788"/>
            <a:ext cx="2389759" cy="1484264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Κότα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1" y="3150560"/>
            <a:ext cx="1905002" cy="225964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Κατσίκα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3326722"/>
            <a:ext cx="3290065" cy="2693078"/>
          </a:xfr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33878"/>
            <a:ext cx="1771683" cy="1181122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7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97" y="3326722"/>
            <a:ext cx="2946474" cy="2693078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Χταπόδι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14864"/>
            <a:ext cx="2758722" cy="2904936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4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Γουρούνι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007" y="3657600"/>
            <a:ext cx="3972793" cy="2520240"/>
          </a:xfr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0" y="3657600"/>
            <a:ext cx="3603798" cy="2238149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8278" y="3657600"/>
            <a:ext cx="2402251" cy="2520240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Σαρδέλα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75" y="3200398"/>
            <a:ext cx="4157480" cy="2514602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Καρχαρίας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810" y="3733802"/>
            <a:ext cx="4582393" cy="2291197"/>
          </a:xfr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20" y="3562006"/>
            <a:ext cx="3988980" cy="2991194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04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88" y="3414572"/>
            <a:ext cx="3132512" cy="2610427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Σπουργίτι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2971798"/>
            <a:ext cx="3303906" cy="3276602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4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Φ</a:t>
            </a:r>
            <a:r>
              <a:rPr lang="el-GR" dirty="0" smtClean="0"/>
              <a:t>άλαινα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3733800"/>
            <a:ext cx="4042328" cy="1295400"/>
          </a:xfr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80" y="4267200"/>
            <a:ext cx="4585420" cy="257929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" y="3733799"/>
            <a:ext cx="2718276" cy="2038707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Λύκος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934" y="2971800"/>
            <a:ext cx="4055666" cy="2616285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0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Αγελάδα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02976"/>
            <a:ext cx="3521943" cy="2340624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Αετός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7" y="3620819"/>
            <a:ext cx="3228180" cy="2313529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4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Αγελάδα - </a:t>
            </a:r>
            <a:r>
              <a:rPr lang="el-GR" dirty="0" smtClean="0"/>
              <a:t>Ζει στον αέρα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02976"/>
            <a:ext cx="3521943" cy="2340624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Αετός - Ζει στον αέρα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7" y="3620819"/>
            <a:ext cx="3228180" cy="2313529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0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Αρκούδα - Ζει στον αέρα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3" y="3276600"/>
            <a:ext cx="2389759" cy="2834640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Κότα - Ζει στον αέρα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67" y="4038600"/>
            <a:ext cx="1156335" cy="137160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68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Κατσίκα - Ζει στον αέρα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3326722"/>
            <a:ext cx="3290065" cy="2693078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Χταπόδι - Ζει </a:t>
            </a:r>
            <a:r>
              <a:rPr lang="el-GR" dirty="0" smtClean="0"/>
              <a:t>στο νερό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33" y="3620819"/>
            <a:ext cx="1771683" cy="1865583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3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Γουρούνι - Ζει στον αέρα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007" y="3657600"/>
            <a:ext cx="3972793" cy="2520240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Σαρδέλα - Ζει στο νερό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4182321"/>
            <a:ext cx="2030099" cy="1227881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Καρχαρίας - Ζει στο νερό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0" y="3733802"/>
            <a:ext cx="4582393" cy="2291197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Σπουργίτι - Ζει στον αέρα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21" y="3925619"/>
            <a:ext cx="1727459" cy="1713183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33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Φ</a:t>
            </a:r>
            <a:r>
              <a:rPr lang="el-GR" dirty="0"/>
              <a:t>άλαινα - Ζει στο νερό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4876800" cy="1562814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Λύκος - Ζει στον αέρα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15" y="3888742"/>
            <a:ext cx="2594751" cy="167385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8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Αρκούδα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3" y="3276600"/>
            <a:ext cx="2389759" cy="2834640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Κότα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67" y="4038600"/>
            <a:ext cx="1156335" cy="137160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Κατσίκα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3326722"/>
            <a:ext cx="3290065" cy="2693078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Χταπόδι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33" y="3620819"/>
            <a:ext cx="1771683" cy="1865583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Γουρούνι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007" y="3657600"/>
            <a:ext cx="3972793" cy="2520240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Σαρδέλα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4182321"/>
            <a:ext cx="2030099" cy="1227881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Καρχαρίας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0" y="3733802"/>
            <a:ext cx="4582393" cy="2291197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Σπουργίτι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21" y="3925619"/>
            <a:ext cx="1727459" cy="1713183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Φ</a:t>
            </a:r>
            <a:r>
              <a:rPr lang="el-GR" dirty="0" smtClean="0"/>
              <a:t>άλαινα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4876800" cy="1562814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Λύκος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15" y="3888742"/>
            <a:ext cx="2594751" cy="167385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Αγελάδα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02976"/>
            <a:ext cx="3521943" cy="2340624"/>
          </a:xfr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8200" y="4230419"/>
            <a:ext cx="1955311" cy="1560781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6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43400"/>
            <a:ext cx="2378943" cy="1395109"/>
          </a:xfrm>
        </p:spPr>
      </p:pic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Αετός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7200" y="2819400"/>
            <a:ext cx="4055667" cy="2906561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4F15-1119-4AC5-9A32-1E8B2F42FC5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11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03" y="685800"/>
            <a:ext cx="9672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υματομορφή">
  <a:themeElements>
    <a:clrScheme name="Προσαρμοσμένο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7C973A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925</TotalTime>
  <Words>116</Words>
  <Application>Microsoft Office PowerPoint</Application>
  <PresentationFormat>Προβολή στην οθόνη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Κυματομορφή</vt:lpstr>
      <vt:lpstr>Ενότητα 6η Κεφάλαιο 1ο: Εμείς και τα ζώα Κεφάλαιο 2ο: Πως αναπτύσσεται ένα ζώο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2η Κεφάλαιο 5ο : Η εκκλησία της συνοικίας</dc:title>
  <dc:creator>ÎÎ¬Î½Ï„Î¹Î± Î Î±Ï€Î±Î³ÎµÏ‰ÏÎ³Î¯Î¿Ï…</dc:creator>
  <cp:lastModifiedBy>ÎÎ¬Î½Ï„Î¹Î± Î Î±Ï€Î±Î³ÎµÏ‰ÏÎ³Î¯Î¿Ï…</cp:lastModifiedBy>
  <cp:revision>29</cp:revision>
  <dcterms:created xsi:type="dcterms:W3CDTF">2015-06-28T13:46:53Z</dcterms:created>
  <dcterms:modified xsi:type="dcterms:W3CDTF">2016-07-26T13:33:56Z</dcterms:modified>
</cp:coreProperties>
</file>