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407" r:id="rId3"/>
    <p:sldId id="443" r:id="rId4"/>
    <p:sldId id="447" r:id="rId5"/>
    <p:sldId id="455" r:id="rId6"/>
    <p:sldId id="456" r:id="rId7"/>
    <p:sldId id="457" r:id="rId8"/>
    <p:sldId id="438" r:id="rId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>
      <p:cViewPr varScale="1">
        <p:scale>
          <a:sx n="65" d="100"/>
          <a:sy n="65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740B569C-50FC-4587-94A5-8B1B3D92257C}" type="datetimeFigureOut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B5E6D68C-7561-4373-9847-7406073EA8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0060F-F588-4D2B-933D-F483732ACB10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A6A6F-2A33-4BA3-855D-A8CBCE8A41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7749C-8ED7-4860-BBFB-5DDC89D6DF6A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FC1AC-C4AD-433A-AEDE-8725A333742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9B0C3-5CD9-4C80-BACC-6E6D16129A24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5B34C-4C4A-4A27-BB5B-8A4BBDE916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6B1DC-C1ED-46C4-AC4B-D276DEE4BC38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18265-973A-4358-AA5F-84A57F410B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A363-1981-41F2-A75B-07ED1DBCD208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A82B7-3BF0-44BF-8451-B7BBB088C1D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6D1ED-9C3F-4953-8ADD-27B8C0202B21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9BD4A-7307-4CF7-BFBD-667C86998A4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B113F-A9E9-4360-9D0A-867D4C442D9A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BD70F-3A54-452A-BF97-7671F0322D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D13-76F3-48BA-803D-5AA00ADC6F2C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968FE-502C-427B-8934-908E2D1039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D8A9E-09BF-4347-9270-0730DB30E0B8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DE157-9A0F-499C-9DF4-8A92BC19173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86DB-316A-419F-BD51-907EDC6D9A7A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75799-353F-4179-A412-4C7D9758EDE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9DB83-1B94-4E7C-B1B7-2F55472C7898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5826A-39D7-489E-9B8D-62DFE64D0F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101D67E0-13C0-410C-9392-FE4608149A34}" type="datetime1">
              <a:rPr lang="el-GR"/>
              <a:pPr>
                <a:defRPr/>
              </a:pPr>
              <a:t>7/12/2015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4EBC305F-90AA-4DD6-9698-DE0FEC4D926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0" r:id="rId2"/>
    <p:sldLayoutId id="2147484166" r:id="rId3"/>
    <p:sldLayoutId id="2147484161" r:id="rId4"/>
    <p:sldLayoutId id="2147484162" r:id="rId5"/>
    <p:sldLayoutId id="2147484163" r:id="rId6"/>
    <p:sldLayoutId id="2147484167" r:id="rId7"/>
    <p:sldLayoutId id="2147484168" r:id="rId8"/>
    <p:sldLayoutId id="2147484169" r:id="rId9"/>
    <p:sldLayoutId id="2147484164" r:id="rId10"/>
    <p:sldLayoutId id="214748417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7795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 smtClean="0">
                <a:ea typeface="ＭＳ Ｐゴシック" charset="-128"/>
              </a:rPr>
              <a:t>Γ΄ Δημοτικού  Γλώσσα </a:t>
            </a:r>
            <a:br>
              <a:rPr lang="el-GR" b="1" i="1" dirty="0" smtClean="0">
                <a:ea typeface="ＭＳ Ｐゴシック" charset="-128"/>
              </a:rPr>
            </a:br>
            <a:r>
              <a:rPr lang="el-GR" b="1" i="1" dirty="0" smtClean="0">
                <a:ea typeface="ＭＳ Ｐゴシック" charset="-128"/>
              </a:rPr>
              <a:t>7</a:t>
            </a:r>
            <a:r>
              <a:rPr lang="el-GR" b="1" i="1" baseline="30000" dirty="0" smtClean="0">
                <a:ea typeface="ＭＳ Ｐゴシック" charset="-128"/>
              </a:rPr>
              <a:t>η</a:t>
            </a:r>
            <a:r>
              <a:rPr lang="el-GR" b="1" i="1" dirty="0" smtClean="0">
                <a:ea typeface="ＭＳ Ｐゴシック" charset="-128"/>
              </a:rPr>
              <a:t> ενότητα 	</a:t>
            </a:r>
            <a:br>
              <a:rPr lang="el-GR" b="1" i="1" dirty="0" smtClean="0">
                <a:ea typeface="ＭＳ Ｐゴシック" charset="-128"/>
              </a:rPr>
            </a:br>
            <a:r>
              <a:rPr lang="el-GR" b="1" i="1" dirty="0" smtClean="0">
                <a:ea typeface="ＭＳ Ｐゴシック" charset="-128"/>
              </a:rPr>
              <a:t>Ιστορίες του χειμώνα</a:t>
            </a:r>
            <a:endParaRPr lang="el-GR" dirty="0" smtClean="0">
              <a:ea typeface="ＭＳ Ｐゴシック" charset="-128"/>
            </a:endParaRP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473200"/>
          </a:xfrm>
        </p:spPr>
        <p:txBody>
          <a:bodyPr/>
          <a:lstStyle/>
          <a:p>
            <a:pPr algn="l" eaLnBrk="1" hangingPunct="1"/>
            <a:r>
              <a:rPr lang="el-GR" sz="2800" b="1" i="1" smtClean="0">
                <a:solidFill>
                  <a:schemeClr val="bg1"/>
                </a:solidFill>
                <a:ea typeface="ＭＳ Ｐゴシック" pitchFamily="34" charset="-128"/>
              </a:rPr>
              <a:t>Όνομα δασκάλου</a:t>
            </a:r>
          </a:p>
          <a:p>
            <a:pPr algn="l" eaLnBrk="1" hangingPunct="1"/>
            <a:r>
              <a:rPr lang="el-GR" sz="2800" b="1" i="1" smtClean="0">
                <a:solidFill>
                  <a:schemeClr val="bg1"/>
                </a:solidFill>
                <a:ea typeface="ＭＳ Ｐゴシック" pitchFamily="34" charset="-128"/>
              </a:rPr>
              <a:t>Σχολείο</a:t>
            </a: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20000" y="4419600"/>
            <a:ext cx="1203325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A0D84B-E3D0-49F3-AFA5-34588CC1C052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2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438400"/>
            <a:ext cx="8686800" cy="2862322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αυτήν την ενότητα διαβάσαμε πολλές και ενδιαφέρουσες ιστορίες του χειμώνα.  </a:t>
            </a:r>
          </a:p>
          <a:p>
            <a:pPr algn="ctr" eaLnBrk="1" hangingPunct="1">
              <a:defRPr/>
            </a:pPr>
            <a:endParaRPr lang="el-GR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Πάμε τώρα να διαβάσουμε 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μία ακόμη ιστορία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θυμηθούμε </a:t>
            </a:r>
            <a:endParaRPr lang="el-GR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τις 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προσωπικές και τις κτητικές αντωνυμίες. 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765A46-67D0-4F6C-B9FD-A97E69412271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3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8200" y="2286000"/>
            <a:ext cx="7620000" cy="95410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Διαβάστε το επόμενο παραμύθι και συμπληρώστε τις προσωπικές και τις κτητικές αντωνυμίες.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5" name="Picture 10" descr="http://workoutfinishers.com/version2/wp-content/uploads/2013/03/blue-number-one-md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" y="457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Χρήστος Μερεντίτης\Pictures\Εκπαίδευση\Sneeuw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4800" y="3396002"/>
            <a:ext cx="4038600" cy="32302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55C333-1C0A-46BB-99FE-A56B3D26EB77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4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04800" y="304800"/>
            <a:ext cx="8534400" cy="6186309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just"/>
            <a:r>
              <a:rPr lang="el-GR" sz="3200" dirty="0" smtClean="0"/>
              <a:t>	</a:t>
            </a:r>
            <a:r>
              <a:rPr lang="el-GR" sz="2800" dirty="0" smtClean="0"/>
              <a:t>Μια φορά και έναν καιρό ένας χωριάτης καβάλα στο γάιδαρό ______ πήγαινε στην πολιτεία, για να πουλήσει μια γίδα στο παζάρι. Η γίδα είχε και </a:t>
            </a:r>
            <a:r>
              <a:rPr lang="el-GR" sz="2800" dirty="0" smtClean="0"/>
              <a:t>κουδουνάκι </a:t>
            </a:r>
            <a:r>
              <a:rPr lang="el-GR" sz="2800" dirty="0" smtClean="0"/>
              <a:t>____ </a:t>
            </a:r>
            <a:r>
              <a:rPr lang="el-GR" sz="2800" dirty="0" smtClean="0"/>
              <a:t>έδεσε, λοιπόν, </a:t>
            </a:r>
            <a:r>
              <a:rPr lang="el-GR" sz="2800" dirty="0" smtClean="0"/>
              <a:t>με το σκοινί πίσω από το γάιδαρο και τραβούσε μπροστά. </a:t>
            </a:r>
          </a:p>
          <a:p>
            <a:pPr algn="just"/>
            <a:r>
              <a:rPr lang="el-GR" sz="2800" dirty="0" smtClean="0"/>
              <a:t>	Τρεις κλέφτες  _____ είδαν από μακριά και είπαν: </a:t>
            </a:r>
          </a:p>
          <a:p>
            <a:pPr algn="just"/>
            <a:r>
              <a:rPr lang="el-GR" sz="2800" dirty="0" smtClean="0"/>
              <a:t>	- ____ θα του πάρω τη γίδα, χωρίς να το καταλάβει. </a:t>
            </a:r>
          </a:p>
          <a:p>
            <a:pPr algn="just"/>
            <a:r>
              <a:rPr lang="el-GR" sz="2800" dirty="0" smtClean="0"/>
              <a:t>	- Εγώ θα ____  πάρω το γάιδαρο, είπε ο δεύτερος. </a:t>
            </a:r>
          </a:p>
          <a:p>
            <a:pPr algn="just"/>
            <a:r>
              <a:rPr lang="el-GR" sz="2800" dirty="0" smtClean="0"/>
              <a:t>	- Εγώ θα του πάρω τα ρούχα, είπε ο τρίτος</a:t>
            </a:r>
            <a:r>
              <a:rPr lang="el-GR" sz="2800" dirty="0" smtClean="0"/>
              <a:t>.</a:t>
            </a:r>
          </a:p>
          <a:p>
            <a:pPr algn="just"/>
            <a:endParaRPr lang="el-GR" sz="2800" dirty="0" smtClean="0"/>
          </a:p>
          <a:p>
            <a:pPr algn="just"/>
            <a:r>
              <a:rPr lang="el-GR" sz="2800" dirty="0" smtClean="0"/>
              <a:t>	Επήγε, λοιπόν, ο πρώτος κρυφά και αφού κρέμασε το κουδουνάκι στην ουρά του γαϊδάρου, πήρε τη γίδα κι έφυγε. </a:t>
            </a:r>
            <a:r>
              <a:rPr lang="el-GR" sz="2800" dirty="0" smtClean="0"/>
              <a:t> </a:t>
            </a:r>
            <a:r>
              <a:rPr lang="el-GR" sz="2800" dirty="0" smtClean="0"/>
              <a:t>	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14600" y="762000"/>
            <a:ext cx="12192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του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2209800" y="1676400"/>
            <a:ext cx="762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την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429000" y="25146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τον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600200" y="28956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Εγώ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4600" y="3733800"/>
            <a:ext cx="8382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του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55C333-1C0A-46BB-99FE-A56B3D26EB77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5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04800" y="304800"/>
            <a:ext cx="8534400" cy="6247864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just"/>
            <a:r>
              <a:rPr lang="el-GR" sz="3200" dirty="0" smtClean="0"/>
              <a:t>	</a:t>
            </a:r>
            <a:r>
              <a:rPr lang="el-GR" sz="3200" b="1" i="1" dirty="0" smtClean="0">
                <a:solidFill>
                  <a:srgbClr val="FF0000"/>
                </a:solidFill>
              </a:rPr>
              <a:t>(συνέχεια)</a:t>
            </a:r>
          </a:p>
          <a:p>
            <a:pPr algn="just"/>
            <a:r>
              <a:rPr lang="el-GR" sz="3200" dirty="0" smtClean="0"/>
              <a:t>	</a:t>
            </a:r>
            <a:r>
              <a:rPr lang="el-GR" sz="2800" dirty="0" smtClean="0"/>
              <a:t>Σε λίγο εμφανίστηκε μπροστά του ο δεύτερος ληστής και ____ είπε:</a:t>
            </a:r>
          </a:p>
          <a:p>
            <a:pPr algn="just"/>
            <a:r>
              <a:rPr lang="el-GR" sz="2800" dirty="0" smtClean="0"/>
              <a:t>	- Τι είναι αυτά, πατριώτη; Πού ακούστηκε το κουδουνάκι να κρέμεται στην ουρά του γαϊδάρου;</a:t>
            </a:r>
          </a:p>
          <a:p>
            <a:pPr algn="just"/>
            <a:r>
              <a:rPr lang="el-GR" sz="2800" dirty="0" smtClean="0"/>
              <a:t>	- Μωρέ, το είχα στη γίδα! Πού είναι τώρα; Μου ____ πήραν! </a:t>
            </a:r>
          </a:p>
          <a:p>
            <a:pPr algn="just"/>
            <a:r>
              <a:rPr lang="el-GR" sz="2800" dirty="0" smtClean="0"/>
              <a:t>	- Γίδα είχες; του είπε αυτός. Πριν από λίγο αντάμωσα έναν στο δρόμο με μια γίδα. </a:t>
            </a:r>
          </a:p>
          <a:p>
            <a:pPr algn="just"/>
            <a:r>
              <a:rPr lang="el-GR" sz="2800" dirty="0" smtClean="0"/>
              <a:t>	- Η </a:t>
            </a:r>
            <a:r>
              <a:rPr lang="el-GR" sz="2800" dirty="0" smtClean="0"/>
              <a:t>_________ </a:t>
            </a:r>
            <a:r>
              <a:rPr lang="el-GR" sz="2800" dirty="0" smtClean="0"/>
              <a:t>ήταν, λέει ο χωριάτης, μόνο κράτησε λίγο το γαϊδούρι  </a:t>
            </a:r>
            <a:r>
              <a:rPr lang="el-GR" sz="2800" dirty="0" smtClean="0"/>
              <a:t>__  να </a:t>
            </a:r>
            <a:r>
              <a:rPr lang="el-GR" sz="2800" dirty="0" smtClean="0"/>
              <a:t>πάω να ____ προφτάσω.  </a:t>
            </a:r>
          </a:p>
          <a:p>
            <a:pPr algn="just"/>
            <a:r>
              <a:rPr lang="el-GR" sz="2800" dirty="0" smtClean="0"/>
              <a:t>	Όσο να γυρίσει τις πλάτες ο χωριάτης, ____ έκλεψε ετούτος το γαϊδούρι.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81200" y="1295400"/>
            <a:ext cx="762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του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1000" y="2971800"/>
            <a:ext cx="762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την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133600" y="4267200"/>
            <a:ext cx="1676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δική μου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76800" y="4648200"/>
            <a:ext cx="8382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μου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8001000" y="4648200"/>
            <a:ext cx="762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τον</a:t>
            </a:r>
            <a:endParaRPr lang="el-GR" sz="2800" i="1" dirty="0" smtClean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8001000" y="5562600"/>
            <a:ext cx="762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του</a:t>
            </a:r>
            <a:endParaRPr lang="el-GR" sz="2800" i="1" dirty="0" smtClean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55C333-1C0A-46BB-99FE-A56B3D26EB77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6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04800" y="304800"/>
            <a:ext cx="8534400" cy="5816977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just"/>
            <a:r>
              <a:rPr lang="el-GR" sz="3200" dirty="0" smtClean="0"/>
              <a:t>	</a:t>
            </a:r>
            <a:r>
              <a:rPr lang="el-GR" sz="3200" b="1" i="1" dirty="0" smtClean="0">
                <a:solidFill>
                  <a:srgbClr val="FF0000"/>
                </a:solidFill>
              </a:rPr>
              <a:t>(συνέχεια)</a:t>
            </a:r>
          </a:p>
          <a:p>
            <a:pPr algn="just"/>
            <a:r>
              <a:rPr lang="el-GR" sz="3200" dirty="0" smtClean="0"/>
              <a:t>	</a:t>
            </a:r>
            <a:r>
              <a:rPr lang="el-GR" sz="2800" dirty="0" smtClean="0"/>
              <a:t>Αφού, λοιπόν, ο χωριάτης δεν βρήκε τη γίδα και ____ έκλεψαν και το γαϊδούρι κίνησε λυπημένος να γυρίσει πάλι πίσω στο χωριό _____. </a:t>
            </a:r>
          </a:p>
          <a:p>
            <a:pPr algn="just"/>
            <a:r>
              <a:rPr lang="el-GR" sz="2800" dirty="0" smtClean="0"/>
              <a:t>	Παρέκει βρίσκει τον τρίτο ληστή σ’ ένα πηγάδι και έκλαιγε. </a:t>
            </a:r>
          </a:p>
          <a:p>
            <a:pPr algn="just"/>
            <a:r>
              <a:rPr lang="el-GR" sz="2800" dirty="0" smtClean="0"/>
              <a:t>	- Τι έχεις; τον ρώτησε.    </a:t>
            </a:r>
          </a:p>
          <a:p>
            <a:pPr algn="just"/>
            <a:r>
              <a:rPr lang="el-GR" sz="2800" dirty="0" smtClean="0"/>
              <a:t>	- ______ έπεσε μέσα η σακούλα και δεν μπορώ να μπω, γιατί μου πονούν τα ποδάρια _____.</a:t>
            </a:r>
          </a:p>
          <a:p>
            <a:pPr algn="just"/>
            <a:r>
              <a:rPr lang="el-GR" sz="2800" dirty="0" smtClean="0"/>
              <a:t>	- Τι ______ δίνεις </a:t>
            </a:r>
            <a:r>
              <a:rPr lang="el-GR" sz="2800" dirty="0" smtClean="0"/>
              <a:t>να </a:t>
            </a:r>
            <a:r>
              <a:rPr lang="el-GR" sz="2800" dirty="0" smtClean="0"/>
              <a:t>τη βγάλω; Λέει ο χωριάτης. </a:t>
            </a:r>
          </a:p>
          <a:p>
            <a:pPr algn="just"/>
            <a:r>
              <a:rPr lang="el-GR" sz="2800" dirty="0" smtClean="0"/>
              <a:t>	- Τα μισά χρήματα από αυτά που έχει μέσα. </a:t>
            </a:r>
          </a:p>
          <a:p>
            <a:pPr algn="just"/>
            <a:r>
              <a:rPr lang="el-GR" sz="2800" dirty="0" smtClean="0"/>
              <a:t>	 - Τότε βάστα τα ρούχα μου και </a:t>
            </a:r>
            <a:r>
              <a:rPr lang="el-GR" sz="2800" dirty="0" smtClean="0"/>
              <a:t>βοήθησέ με να κατεβώ με </a:t>
            </a:r>
            <a:r>
              <a:rPr lang="el-GR" sz="2800" dirty="0" smtClean="0"/>
              <a:t>το σκοινί  να τα βρω </a:t>
            </a:r>
            <a:r>
              <a:rPr lang="el-GR" sz="2800" dirty="0" smtClean="0"/>
              <a:t>_____</a:t>
            </a:r>
            <a:endParaRPr lang="el-GR" sz="2800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1219200"/>
            <a:ext cx="762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του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572000" y="16764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του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524000" y="3429000"/>
            <a:ext cx="10668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Μου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486400" y="3810000"/>
            <a:ext cx="10668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μου.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828800" y="4267200"/>
            <a:ext cx="10668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μου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4953000" y="5562600"/>
            <a:ext cx="9906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εγώ.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55C333-1C0A-46BB-99FE-A56B3D26EB77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7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09342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just"/>
            <a:r>
              <a:rPr lang="el-GR" sz="3200" dirty="0" smtClean="0"/>
              <a:t>	</a:t>
            </a:r>
            <a:r>
              <a:rPr lang="el-GR" sz="3200" b="1" i="1" dirty="0" smtClean="0">
                <a:solidFill>
                  <a:srgbClr val="FF0000"/>
                </a:solidFill>
              </a:rPr>
              <a:t>(συνέχεια)</a:t>
            </a:r>
          </a:p>
          <a:p>
            <a:pPr algn="just"/>
            <a:r>
              <a:rPr lang="el-GR" sz="3200" dirty="0" smtClean="0"/>
              <a:t>	</a:t>
            </a:r>
            <a:r>
              <a:rPr lang="el-GR" sz="2800" dirty="0" smtClean="0"/>
              <a:t>Ο τρίτος τότε πήρε τα ρούχα </a:t>
            </a:r>
            <a:r>
              <a:rPr lang="el-GR" sz="2800" dirty="0" smtClean="0"/>
              <a:t>____ κι έφυγε. Τότε κατάλαβε </a:t>
            </a:r>
            <a:r>
              <a:rPr lang="el-GR" sz="2800" dirty="0" smtClean="0"/>
              <a:t>ο χωριάτης ότι του την έφτιασαν και οι </a:t>
            </a:r>
            <a:r>
              <a:rPr lang="el-GR" sz="2800" dirty="0" smtClean="0"/>
              <a:t>τρεις. Εκτός από αυτό, όμως, βρισκόταν και μέσα στο πηγάδι και δεν </a:t>
            </a:r>
            <a:r>
              <a:rPr lang="el-GR" sz="2800" dirty="0" smtClean="0"/>
              <a:t>μπορούσε να βγει </a:t>
            </a:r>
            <a:r>
              <a:rPr lang="el-GR" sz="2800" dirty="0" smtClean="0"/>
              <a:t>πια έξω. </a:t>
            </a:r>
            <a:endParaRPr lang="el-GR" sz="2800" dirty="0" smtClean="0"/>
          </a:p>
          <a:p>
            <a:pPr algn="just"/>
            <a:r>
              <a:rPr lang="el-GR" sz="2800" dirty="0" smtClean="0"/>
              <a:t>	Μόνο όταν πέρασε ώρα πολλή </a:t>
            </a:r>
            <a:r>
              <a:rPr lang="el-GR" sz="2800" dirty="0" smtClean="0"/>
              <a:t>και έτυχ</a:t>
            </a:r>
            <a:r>
              <a:rPr lang="el-GR" sz="2800" dirty="0" smtClean="0"/>
              <a:t>ε να διαβεί ένας περαστικός και να του ρίξει ένα σκοινί, μπόρεσε να βγει από εκεί μέσα. </a:t>
            </a:r>
          </a:p>
          <a:p>
            <a:pPr algn="just"/>
            <a:r>
              <a:rPr lang="el-GR" sz="2800" dirty="0" smtClean="0"/>
              <a:t>	</a:t>
            </a:r>
            <a:r>
              <a:rPr lang="el-GR" sz="2800" dirty="0" smtClean="0"/>
              <a:t>Εκεί οδηγείται κάποιος όταν είναι εύπιστος.  </a:t>
            </a:r>
            <a:endParaRPr lang="el-GR" sz="2800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715000" y="2667000"/>
            <a:ext cx="762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i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του</a:t>
            </a: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CF2D0F3-C41C-4425-83CE-05E9D0DCD597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8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5" descr="F:\Teacherland.gr\φωτογραφίες\congratulations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90600" y="2819400"/>
            <a:ext cx="732313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48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282A07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16215</TotalTime>
  <Words>77</Words>
  <Application>Microsoft Office PowerPoint</Application>
  <PresentationFormat>Προβολή στην οθόνη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Κυματομορφή</vt:lpstr>
      <vt:lpstr>Γ΄ Δημοτικού  Γλώσσα  7η ενότητα   Ιστορίες του χειμώνα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Χρήστος Μερεντίτης</cp:lastModifiedBy>
  <cp:revision>492</cp:revision>
  <dcterms:created xsi:type="dcterms:W3CDTF">2015-06-06T08:58:39Z</dcterms:created>
  <dcterms:modified xsi:type="dcterms:W3CDTF">2015-12-07T05:40:30Z</dcterms:modified>
</cp:coreProperties>
</file>