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0" r:id="rId2"/>
    <p:sldId id="261" r:id="rId3"/>
    <p:sldId id="262" r:id="rId4"/>
    <p:sldId id="267" r:id="rId5"/>
    <p:sldId id="266" r:id="rId6"/>
    <p:sldId id="265" r:id="rId7"/>
    <p:sldId id="264" r:id="rId8"/>
    <p:sldId id="263" r:id="rId9"/>
    <p:sldId id="268" r:id="rId10"/>
    <p:sldId id="269" r:id="rId11"/>
    <p:sldId id="270" r:id="rId12"/>
    <p:sldId id="272" r:id="rId13"/>
    <p:sldId id="271" r:id="rId14"/>
    <p:sldId id="274" r:id="rId15"/>
    <p:sldId id="273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DD85"/>
    <a:srgbClr val="FFD317"/>
    <a:srgbClr val="6844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9" autoAdjust="0"/>
    <p:restoredTop sz="93973" autoAdjust="0"/>
  </p:normalViewPr>
  <p:slideViewPr>
    <p:cSldViewPr>
      <p:cViewPr varScale="1"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99ABC-C7A2-E14E-AC09-387E0D224D0C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14B10-8757-5047-BE98-90CF3DA86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8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7CE173-6954-4AEE-8295-5C42EFCE1F2B}" type="datetimeFigureOut">
              <a:rPr lang="el-GR" smtClean="0"/>
              <a:pPr/>
              <a:t>27/8/2020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1MXzCD8IAcE&amp;t=70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J7lf8i6qhd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mmjbF3A30e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youtube.com/watch?v=-E5A_uZjhsw&amp;t=14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hlzvrEfyL2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bWUgZm_AE6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V5Bs9xydba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qz54e2LWon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7801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l-GR" i="1" dirty="0">
                <a:solidFill>
                  <a:schemeClr val="bg1"/>
                </a:solidFill>
              </a:rPr>
              <a:t>Γ</a:t>
            </a:r>
            <a:r>
              <a:rPr lang="en-US" i="1" dirty="0">
                <a:solidFill>
                  <a:schemeClr val="bg1"/>
                </a:solidFill>
              </a:rPr>
              <a:t>9</a:t>
            </a:r>
            <a:r>
              <a:rPr lang="el-GR" i="1" dirty="0">
                <a:solidFill>
                  <a:schemeClr val="bg1"/>
                </a:solidFill>
              </a:rPr>
              <a:t>- </a:t>
            </a:r>
            <a:r>
              <a:rPr lang="en-GB" i="1" dirty="0">
                <a:solidFill>
                  <a:schemeClr val="bg1"/>
                </a:solidFill>
              </a:rPr>
              <a:t>My garden in the spring</a:t>
            </a:r>
            <a:endParaRPr lang="el-GR" i="1" dirty="0">
              <a:solidFill>
                <a:schemeClr val="bg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19672" y="2852936"/>
            <a:ext cx="6400800" cy="1473200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  <a:ea typeface="ＭＳ Ｐゴシック" pitchFamily="34" charset="-128"/>
              </a:rPr>
              <a:t>Όνομα Εκπαιδευτικού </a:t>
            </a:r>
          </a:p>
          <a:p>
            <a:r>
              <a:rPr lang="el-GR" dirty="0">
                <a:solidFill>
                  <a:schemeClr val="tx1"/>
                </a:solidFill>
                <a:ea typeface="ＭＳ Ｐゴシック" pitchFamily="34" charset="-128"/>
              </a:rPr>
              <a:t>Σχολείο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English Language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</a:t>
            </a:r>
          </a:p>
        </p:txBody>
      </p:sp>
      <p:pic>
        <p:nvPicPr>
          <p:cNvPr id="6" name="Picture 2" descr="F: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1511" y="2204864"/>
            <a:ext cx="1475656" cy="27363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780E726A-4876-442D-978B-C8469DA80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212976"/>
            <a:ext cx="2016224" cy="207663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704F8E64-9FD0-4EA7-AA74-0338B50E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How’s the weather?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AA3357-8846-4245-9170-4C04B6FEA4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338328"/>
            <a:ext cx="931733" cy="172871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29C2E69-D3B0-477E-8938-13F47EFA94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146" y="1899398"/>
            <a:ext cx="1295814" cy="1031925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E87BCC16-227E-40EE-A874-E9B37CE9F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182863"/>
            <a:ext cx="1853173" cy="233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1462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B62FFDC-D0C0-4024-BD7B-DDB312037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068960"/>
            <a:ext cx="2448069" cy="235014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032F48C4-7375-4FD2-8F7A-7599AC5E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How’s the weather?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A7FB42-21F8-44F6-ACC2-2C4AD4A54C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526"/>
            <a:ext cx="1048165" cy="1944735"/>
          </a:xfrm>
          <a:prstGeom prst="rect">
            <a:avLst/>
          </a:prstGeom>
        </p:spPr>
      </p:pic>
      <p:pic>
        <p:nvPicPr>
          <p:cNvPr id="8" name="Picture 7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0407697C-2975-4422-BB69-D96850D88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059832"/>
            <a:ext cx="1823230" cy="24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37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oy, doll, room, clock&#10;&#10;Description automatically generated">
            <a:extLst>
              <a:ext uri="{FF2B5EF4-FFF2-40B4-BE49-F238E27FC236}">
                <a16:creationId xmlns:a16="http://schemas.microsoft.com/office/drawing/2014/main" xmlns="" id="{4F1B60BA-975B-4AE0-9C22-B1008B760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420888"/>
            <a:ext cx="5469172" cy="36782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168D0F7F-ABC0-4376-A4ED-36302DDB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Look!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CF49A5-7D91-40BA-9B25-3D0DE0CD53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230184"/>
            <a:ext cx="1025712" cy="19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297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graphics&#10;&#10;Description automatically generated">
            <a:extLst>
              <a:ext uri="{FF2B5EF4-FFF2-40B4-BE49-F238E27FC236}">
                <a16:creationId xmlns:a16="http://schemas.microsoft.com/office/drawing/2014/main" xmlns="" id="{A5D03EEE-E665-4F27-9955-FDCCF25B6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492896"/>
            <a:ext cx="5184576" cy="361590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356AF938-6A17-433E-940B-DC869328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Look!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BF318C-E7F0-493C-8678-5D2ED870D7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338328"/>
            <a:ext cx="970544" cy="18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2530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773C121-87BB-4896-8618-96458F464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2348880"/>
            <a:ext cx="7920880" cy="3777283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https://www.youtube.com/watch?v=1MXzCD8IAcE&amp;t=70s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1947AD-DB1F-4D10-8144-3985585D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Itsy Bitsy Spider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74AF79-DB79-4920-9C66-1B7392264F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260648"/>
            <a:ext cx="970544" cy="1800719"/>
          </a:xfrm>
          <a:prstGeom prst="rect">
            <a:avLst/>
          </a:prstGeom>
        </p:spPr>
      </p:pic>
      <p:pic>
        <p:nvPicPr>
          <p:cNvPr id="6" name="Picture 5" descr="A person posing for a picture&#10;&#10;Description automatically generated">
            <a:extLst>
              <a:ext uri="{FF2B5EF4-FFF2-40B4-BE49-F238E27FC236}">
                <a16:creationId xmlns:a16="http://schemas.microsoft.com/office/drawing/2014/main" xmlns="" id="{6770AE1B-0A79-4B61-A887-C801FB6589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4827" y="2998735"/>
            <a:ext cx="5294345" cy="313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2971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14DDBF0-3CFE-42C6-9BFF-82E6CB1C4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133261"/>
            <a:ext cx="7408333" cy="3992902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https://www.youtube.com/watch?v=J7lf8i6qhdM</a:t>
            </a: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ECF4F45-039E-410A-8D54-39ADA310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Spring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F6CFB6-76B9-4C6F-9EEC-AE90DBAA6B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332542"/>
            <a:ext cx="970544" cy="1800719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716F8CF-BF6F-48DD-BE7F-69FB79237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807" y="2780928"/>
            <a:ext cx="6216386" cy="348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0215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BD5F4B8-FBC1-43D7-9F30-DC9A8303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https://www.youtube.com/watch?v=mmjbF3A30eQ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9DB6BB0-EE65-4EE5-B56D-DDEC7510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love the mountains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F1295C-1F58-4859-9B6A-85BEA2BF37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332542"/>
            <a:ext cx="970544" cy="1800719"/>
          </a:xfrm>
          <a:prstGeom prst="rect">
            <a:avLst/>
          </a:prstGeom>
        </p:spPr>
      </p:pic>
      <p:pic>
        <p:nvPicPr>
          <p:cNvPr id="6" name="Picture 5" descr="A truck driving down a dirt road&#10;&#10;Description automatically generated">
            <a:extLst>
              <a:ext uri="{FF2B5EF4-FFF2-40B4-BE49-F238E27FC236}">
                <a16:creationId xmlns:a16="http://schemas.microsoft.com/office/drawing/2014/main" xmlns="" id="{E12DD7CC-6573-461A-8408-56367D4EE5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068960"/>
            <a:ext cx="5518767" cy="31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658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3C10152-D426-42FC-AAA7-DE961C326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204864"/>
            <a:ext cx="7814733" cy="3921299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https://www.youtube.com/watch?v=-E5A_uZjhsw&amp;t=14s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F2C9B63-1F42-4040-8F24-846AF669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Color</a:t>
            </a:r>
            <a:r>
              <a:rPr lang="en-GB" dirty="0"/>
              <a:t> Me Spring Song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5DFCDD-58BF-4BA7-AE7E-8E9A13D64D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368813"/>
            <a:ext cx="892922" cy="1656703"/>
          </a:xfrm>
          <a:prstGeom prst="rect">
            <a:avLst/>
          </a:prstGeom>
        </p:spPr>
      </p:pic>
      <p:pic>
        <p:nvPicPr>
          <p:cNvPr id="6" name="Picture 5" descr="A picture containing indoor, photo, sitting, small&#10;&#10;Description automatically generated">
            <a:extLst>
              <a:ext uri="{FF2B5EF4-FFF2-40B4-BE49-F238E27FC236}">
                <a16:creationId xmlns:a16="http://schemas.microsoft.com/office/drawing/2014/main" xmlns="" id="{2FE0CD76-CF4B-4AD1-AA27-8BB0CA61EE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4913" y="3018134"/>
            <a:ext cx="5314174" cy="310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548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9791692-AB30-46B9-862E-A7D722C76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https://www.youtube.com/watch?v=hlzvrEfyL2Y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2E19954-F2FD-4D93-835D-90020FE4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Mr. Sun, Sun, Mr. Golden Sun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C3D18F-B282-4C2D-8689-07C2911B68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338328"/>
            <a:ext cx="931733" cy="1728711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D748077D-849A-4B60-8F94-35E0ABA244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1534" y="3008153"/>
            <a:ext cx="5700931" cy="327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2209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9791692-AB30-46B9-862E-A7D722C76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https://www.youtube.com/watch?v=bWUgZm_AE64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2E19954-F2FD-4D93-835D-90020FE4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Bees Go Buzzing 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C3D18F-B282-4C2D-8689-07C2911B68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338328"/>
            <a:ext cx="931733" cy="1728711"/>
          </a:xfrm>
          <a:prstGeom prst="rect">
            <a:avLst/>
          </a:prstGeom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2787CCEE-306A-40F2-A823-E39905F00B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212976"/>
            <a:ext cx="5112568" cy="28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907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8B54308-7791-460C-AF9C-766EA104E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81" y="2060848"/>
            <a:ext cx="3513799" cy="355745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sunny! </a:t>
            </a:r>
            <a:endParaRPr lang="el-GR" dirty="0"/>
          </a:p>
        </p:txBody>
      </p:sp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76635"/>
            <a:ext cx="1164887" cy="1900237"/>
          </a:xfrm>
          <a:prstGeom prst="rect">
            <a:avLst/>
          </a:prstGeom>
          <a:noFill/>
        </p:spPr>
      </p:pic>
      <p:pic>
        <p:nvPicPr>
          <p:cNvPr id="8" name="Picture 7" descr="A close up of graphics&#10;&#10;Description automatically generated">
            <a:extLst>
              <a:ext uri="{FF2B5EF4-FFF2-40B4-BE49-F238E27FC236}">
                <a16:creationId xmlns:a16="http://schemas.microsoft.com/office/drawing/2014/main" xmlns="" id="{DF0A44D5-0CA1-4BB5-BC65-2138CA84DD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9222" y="3049376"/>
            <a:ext cx="3055885" cy="306350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9791692-AB30-46B9-862E-A7D722C76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https://www.youtube.com/watch?v=V5Bs9xydba0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2E19954-F2FD-4D93-835D-90020FE4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the beehive 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C3D18F-B282-4C2D-8689-07C2911B68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338328"/>
            <a:ext cx="931733" cy="1728711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02F0BA55-5650-4B19-ADE6-FB345E4A1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068960"/>
            <a:ext cx="5146068" cy="29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1753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1712AD0-501A-4C13-8A71-AABF2CC0F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636912"/>
            <a:ext cx="3633635" cy="3168352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cloudy</a:t>
            </a:r>
            <a:endParaRPr lang="el-GR" dirty="0"/>
          </a:p>
        </p:txBody>
      </p:sp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76635"/>
            <a:ext cx="1164887" cy="1900237"/>
          </a:xfrm>
          <a:prstGeom prst="rect">
            <a:avLst/>
          </a:prstGeom>
          <a:noFill/>
        </p:spPr>
      </p:pic>
      <p:pic>
        <p:nvPicPr>
          <p:cNvPr id="8" name="Picture 7" descr="A close up of graphics&#10;&#10;Description automatically generated">
            <a:extLst>
              <a:ext uri="{FF2B5EF4-FFF2-40B4-BE49-F238E27FC236}">
                <a16:creationId xmlns:a16="http://schemas.microsoft.com/office/drawing/2014/main" xmlns="" id="{0225197E-DB76-4D8A-AFE0-15845F0742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924944"/>
            <a:ext cx="3055885" cy="306350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wheel&#10;&#10;Description automatically generated">
            <a:extLst>
              <a:ext uri="{FF2B5EF4-FFF2-40B4-BE49-F238E27FC236}">
                <a16:creationId xmlns:a16="http://schemas.microsoft.com/office/drawing/2014/main" xmlns="" id="{1B585AF8-F131-4C9B-91AE-E61A94A17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348880"/>
            <a:ext cx="3099199" cy="34512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C618F7-E9D1-498F-8566-D517F3A5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raining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6EE767-1A68-46BD-8E17-B8688EC92C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75768"/>
            <a:ext cx="1099925" cy="2040770"/>
          </a:xfrm>
          <a:prstGeom prst="rect">
            <a:avLst/>
          </a:prstGeom>
        </p:spPr>
      </p:pic>
      <p:pic>
        <p:nvPicPr>
          <p:cNvPr id="8" name="Picture 7" descr="A close up of graphics&#10;&#10;Description automatically generated">
            <a:extLst>
              <a:ext uri="{FF2B5EF4-FFF2-40B4-BE49-F238E27FC236}">
                <a16:creationId xmlns:a16="http://schemas.microsoft.com/office/drawing/2014/main" xmlns="" id="{D074769C-2975-410D-A238-0C954DB6E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996952"/>
            <a:ext cx="3055885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703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11BEFD3-D9E1-407E-9896-4360746AA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420888"/>
            <a:ext cx="3367996" cy="34512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BBB2CE-3411-457B-8BE1-CAC99965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windy!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5FE3EB-7970-4AEF-92C8-82305DFB81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260648"/>
            <a:ext cx="953704" cy="1769475"/>
          </a:xfrm>
          <a:prstGeom prst="rect">
            <a:avLst/>
          </a:prstGeom>
        </p:spPr>
      </p:pic>
      <p:pic>
        <p:nvPicPr>
          <p:cNvPr id="8" name="Picture 7" descr="A close up of graphics&#10;&#10;Description automatically generated">
            <a:extLst>
              <a:ext uri="{FF2B5EF4-FFF2-40B4-BE49-F238E27FC236}">
                <a16:creationId xmlns:a16="http://schemas.microsoft.com/office/drawing/2014/main" xmlns="" id="{D80EA646-75E5-444A-9AE0-8389B20CA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924944"/>
            <a:ext cx="3055885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323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84BEDC9-FAFD-4BB3-91D6-346AAC7A9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https://www.youtube.com/watch?v=qz54e2LWonM</a:t>
            </a: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49AF2C1-E5E2-4E95-8F6D-A4628F0D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Listen! What can you hear?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918E5E-8578-42D3-B2F2-19BA2B6FE6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88640"/>
            <a:ext cx="1097720" cy="2036678"/>
          </a:xfrm>
          <a:prstGeom prst="rect">
            <a:avLst/>
          </a:prstGeom>
        </p:spPr>
      </p:pic>
      <p:pic>
        <p:nvPicPr>
          <p:cNvPr id="6" name="Picture 5" descr="A plant in a garden&#10;&#10;Description automatically generated">
            <a:extLst>
              <a:ext uri="{FF2B5EF4-FFF2-40B4-BE49-F238E27FC236}">
                <a16:creationId xmlns:a16="http://schemas.microsoft.com/office/drawing/2014/main" xmlns="" id="{E9DE59E7-1B3C-4DA7-9C7A-03C98F03C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760233"/>
            <a:ext cx="6123559" cy="33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408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4B3651-C6D2-417F-92F1-A549801B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Look! What can you see?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2003A5-CD16-4D18-BE8C-A38F20F9C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314714"/>
            <a:ext cx="970544" cy="1800719"/>
          </a:xfrm>
          <a:prstGeom prst="rect">
            <a:avLst/>
          </a:prstGeom>
        </p:spPr>
      </p:pic>
      <p:pic>
        <p:nvPicPr>
          <p:cNvPr id="10" name="Content Placeholder 9" descr="A flower in a field&#10;&#10;Description automatically generated">
            <a:extLst>
              <a:ext uri="{FF2B5EF4-FFF2-40B4-BE49-F238E27FC236}">
                <a16:creationId xmlns:a16="http://schemas.microsoft.com/office/drawing/2014/main" xmlns="" id="{BC7B28B2-3D7D-4EBD-A759-405B1112A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5597" y="1988840"/>
            <a:ext cx="6512805" cy="4341870"/>
          </a:xfrm>
        </p:spPr>
      </p:pic>
    </p:spTree>
    <p:extLst>
      <p:ext uri="{BB962C8B-B14F-4D97-AF65-F5344CB8AC3E}">
        <p14:creationId xmlns:p14="http://schemas.microsoft.com/office/powerpoint/2010/main" xmlns="" val="1342970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tree&#10;&#10;Description automatically generated">
            <a:extLst>
              <a:ext uri="{FF2B5EF4-FFF2-40B4-BE49-F238E27FC236}">
                <a16:creationId xmlns:a16="http://schemas.microsoft.com/office/drawing/2014/main" xmlns="" id="{A89A1734-C322-4ED5-9262-5A149D0D1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591056"/>
            <a:ext cx="6552728" cy="47246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538F00BD-071A-4326-B63D-30C3DC6E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7D90E9-39F0-479F-8A9B-A605237EDA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1009074" cy="1872208"/>
          </a:xfrm>
          <a:prstGeom prst="rect">
            <a:avLst/>
          </a:prstGeom>
        </p:spPr>
      </p:pic>
      <p:pic>
        <p:nvPicPr>
          <p:cNvPr id="8" name="Picture 7" descr="A picture containing dark, sitting, lit, computer&#10;&#10;Description automatically generated">
            <a:extLst>
              <a:ext uri="{FF2B5EF4-FFF2-40B4-BE49-F238E27FC236}">
                <a16:creationId xmlns:a16="http://schemas.microsoft.com/office/drawing/2014/main" xmlns="" id="{5637182B-6BF2-44F6-9160-844B20A2BA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843784"/>
            <a:ext cx="1551482" cy="2533032"/>
          </a:xfrm>
          <a:prstGeom prst="rect">
            <a:avLst/>
          </a:prstGeom>
        </p:spPr>
      </p:pic>
      <p:pic>
        <p:nvPicPr>
          <p:cNvPr id="10" name="Picture 9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6C23E07A-AA15-46A7-9DDB-1C9828E47A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6579" y="1814304"/>
            <a:ext cx="1134575" cy="825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EDBEED7-7432-45B4-8B26-7F7F23C0B51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5023" y="2020753"/>
            <a:ext cx="1133954" cy="8230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E75AA8-4093-4560-94B2-D77A3E60387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9441" y="2223826"/>
            <a:ext cx="1133954" cy="82303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FF01957-EB84-4C43-8D66-E5308392E4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7877" y="4110300"/>
            <a:ext cx="511995" cy="4926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698912B-EBE2-41EE-9CA4-7D53182EE7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1104" y="2935180"/>
            <a:ext cx="512108" cy="4938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10F797D-9B56-46E1-80B3-0E4EB1F198F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79649" y="2889482"/>
            <a:ext cx="512108" cy="4938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0D3B979-405D-4540-B3F3-60BF688736D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5255" y="3303608"/>
            <a:ext cx="512108" cy="4938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C6B3E56-4678-43B2-8C94-489EE43604E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24826" y="2669220"/>
            <a:ext cx="512108" cy="4938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8C88FA7-631A-4A98-989C-28BB8D97079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23212" y="3567281"/>
            <a:ext cx="512108" cy="4938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2F3B3C9-F1A3-4655-9636-05E94D9B92D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0258" y="3320371"/>
            <a:ext cx="512108" cy="4938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AC738F7-3EBE-48DB-B06F-5ABBA9467D2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75270" y="3823714"/>
            <a:ext cx="512108" cy="4938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731D87D-1FE7-4525-BB25-5A6CEBF16A7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92161" y="3459543"/>
            <a:ext cx="512108" cy="4938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3C9937B-50C6-484A-AF40-007CE9A3CC5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52382" y="3706452"/>
            <a:ext cx="512108" cy="4938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E559182-4B82-4AFC-B0D1-E867205545E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81309" y="4292028"/>
            <a:ext cx="512108" cy="493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A02FA88D-6F00-4421-B003-6AA341C8DDF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8289" y="4265271"/>
            <a:ext cx="51210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875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tree&#10;&#10;Description automatically generated">
            <a:extLst>
              <a:ext uri="{FF2B5EF4-FFF2-40B4-BE49-F238E27FC236}">
                <a16:creationId xmlns:a16="http://schemas.microsoft.com/office/drawing/2014/main" xmlns="" id="{8D7EFFC5-2A25-4704-A389-8D06C7BB1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188" y="1623128"/>
            <a:ext cx="6791188" cy="489654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8DC3336F-31D0-454F-BBA9-BDC62F74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935DDE-26A7-4834-91C0-666BE23F80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338328"/>
            <a:ext cx="970544" cy="1800719"/>
          </a:xfrm>
          <a:prstGeom prst="rect">
            <a:avLst/>
          </a:prstGeom>
        </p:spPr>
      </p:pic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C5FC19E8-C400-4EBA-9A37-3FB2A399F6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3068960"/>
            <a:ext cx="2268058" cy="2835072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8A8F8D6-8E73-4438-A4D4-D666586788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700808"/>
            <a:ext cx="1783105" cy="141998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181B4EA-BE57-49FB-B702-E0E2DB6412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941168"/>
            <a:ext cx="1933141" cy="141998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0A7C2CF-B70C-4DB1-A4B1-2C79453717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905" y="4312191"/>
            <a:ext cx="1840944" cy="1899661"/>
          </a:xfrm>
          <a:prstGeom prst="rect">
            <a:avLst/>
          </a:prstGeom>
        </p:spPr>
      </p:pic>
      <p:pic>
        <p:nvPicPr>
          <p:cNvPr id="16" name="Picture 15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BA28F612-746A-43B8-B754-8CFA51ED5A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9442" y="4222299"/>
            <a:ext cx="1041170" cy="528394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5843832-580A-45AA-B6A7-12AF406AFB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5558" y="5735440"/>
            <a:ext cx="1395605" cy="641978"/>
          </a:xfrm>
          <a:prstGeom prst="rect">
            <a:avLst/>
          </a:prstGeom>
        </p:spPr>
      </p:pic>
      <p:pic>
        <p:nvPicPr>
          <p:cNvPr id="20" name="Picture 19" descr="A picture containing ax, device, drawing&#10;&#10;Description automatically generated">
            <a:extLst>
              <a:ext uri="{FF2B5EF4-FFF2-40B4-BE49-F238E27FC236}">
                <a16:creationId xmlns:a16="http://schemas.microsoft.com/office/drawing/2014/main" xmlns="" id="{6A3BB1B8-6C93-4091-9776-0400309028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3810" y="3149760"/>
            <a:ext cx="725204" cy="689045"/>
          </a:xfrm>
          <a:prstGeom prst="rect">
            <a:avLst/>
          </a:prstGeom>
        </p:spPr>
      </p:pic>
      <p:pic>
        <p:nvPicPr>
          <p:cNvPr id="22" name="Picture 2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xmlns="" id="{7914EF2A-F1B6-485C-A57D-22604CC445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5615" y="5811067"/>
            <a:ext cx="423951" cy="490723"/>
          </a:xfrm>
          <a:prstGeom prst="rect">
            <a:avLst/>
          </a:prstGeom>
        </p:spPr>
      </p:pic>
      <p:pic>
        <p:nvPicPr>
          <p:cNvPr id="24" name="Picture 23" descr="A picture containing drawing, room, clock&#10;&#10;Description automatically generated">
            <a:extLst>
              <a:ext uri="{FF2B5EF4-FFF2-40B4-BE49-F238E27FC236}">
                <a16:creationId xmlns:a16="http://schemas.microsoft.com/office/drawing/2014/main" xmlns="" id="{813C6EAF-12FC-4A8E-90C6-6D52107A36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3321929"/>
            <a:ext cx="743090" cy="7059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D1EB2FF-7E6D-4D2E-B679-E4272E7C8F0F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1134249" y="3717801"/>
            <a:ext cx="743090" cy="707197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F502CA03-EB7B-4B62-BEFC-D96AA7DA308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8659" y="1767839"/>
            <a:ext cx="1473780" cy="10718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71EE85B-EAAC-48A8-AC40-0371646133BA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26150" y="1767839"/>
            <a:ext cx="146926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419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4Engl">
  <a:themeElements>
    <a:clrScheme name="Custom 2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DD7310"/>
      </a:accent1>
      <a:accent2>
        <a:srgbClr val="DE7310"/>
      </a:accent2>
      <a:accent3>
        <a:srgbClr val="DD7310"/>
      </a:accent3>
      <a:accent4>
        <a:srgbClr val="DE7310"/>
      </a:accent4>
      <a:accent5>
        <a:srgbClr val="DE7310"/>
      </a:accent5>
      <a:accent6>
        <a:srgbClr val="F79646"/>
      </a:accent6>
      <a:hlink>
        <a:srgbClr val="0000FF"/>
      </a:hlink>
      <a:folHlink>
        <a:srgbClr val="800080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4Engl" id="{B9E6B13B-6663-B146-AD5A-4684454FFBA1}" vid="{18BA6875-0D4B-044C-8973-E7A4D37496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Theme4Engl</Template>
  <TotalTime>2541</TotalTime>
  <Words>101</Words>
  <Application>Microsoft Office PowerPoint</Application>
  <PresentationFormat>Προβολή στην οθόνη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Theme4Engl</vt:lpstr>
      <vt:lpstr> Γ9- My garden in the spring</vt:lpstr>
      <vt:lpstr>It’s sunny! </vt:lpstr>
      <vt:lpstr>It’s cloudy</vt:lpstr>
      <vt:lpstr>It’s raining </vt:lpstr>
      <vt:lpstr>It’s windy!</vt:lpstr>
      <vt:lpstr>Listen! What can you hear?</vt:lpstr>
      <vt:lpstr>Look! What can you see?</vt:lpstr>
      <vt:lpstr>Winter</vt:lpstr>
      <vt:lpstr>Spring </vt:lpstr>
      <vt:lpstr>How’s the weather?</vt:lpstr>
      <vt:lpstr>How’s the weather?</vt:lpstr>
      <vt:lpstr>Look! </vt:lpstr>
      <vt:lpstr>Look!</vt:lpstr>
      <vt:lpstr>The Itsy Bitsy Spider </vt:lpstr>
      <vt:lpstr>Spring </vt:lpstr>
      <vt:lpstr>I love the mountains </vt:lpstr>
      <vt:lpstr>Color Me Spring Song </vt:lpstr>
      <vt:lpstr>Mr. Sun, Sun, Mr. Golden Sun </vt:lpstr>
      <vt:lpstr>The Bees Go Buzzing  </vt:lpstr>
      <vt:lpstr>Here is the beehive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johnhelen</dc:creator>
  <cp:lastModifiedBy>maria priovolou</cp:lastModifiedBy>
  <cp:revision>63</cp:revision>
  <dcterms:created xsi:type="dcterms:W3CDTF">2016-01-23T17:31:21Z</dcterms:created>
  <dcterms:modified xsi:type="dcterms:W3CDTF">2020-08-27T07:40:22Z</dcterms:modified>
</cp:coreProperties>
</file>