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6"/>
  </p:notesMasterIdLst>
  <p:sldIdLst>
    <p:sldId id="256" r:id="rId2"/>
    <p:sldId id="401" r:id="rId3"/>
    <p:sldId id="560" r:id="rId4"/>
    <p:sldId id="563" r:id="rId5"/>
    <p:sldId id="562" r:id="rId6"/>
    <p:sldId id="580" r:id="rId7"/>
    <p:sldId id="566" r:id="rId8"/>
    <p:sldId id="581" r:id="rId9"/>
    <p:sldId id="572" r:id="rId10"/>
    <p:sldId id="574" r:id="rId11"/>
    <p:sldId id="576" r:id="rId12"/>
    <p:sldId id="577" r:id="rId13"/>
    <p:sldId id="578" r:id="rId14"/>
    <p:sldId id="579" r:id="rId15"/>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ＭＳ Ｐゴシック" charset="-128"/>
        <a:cs typeface="+mn-cs"/>
      </a:defRPr>
    </a:lvl1pPr>
    <a:lvl2pPr marL="457200" algn="l" rtl="0" fontAlgn="base">
      <a:spcBef>
        <a:spcPct val="0"/>
      </a:spcBef>
      <a:spcAft>
        <a:spcPct val="0"/>
      </a:spcAft>
      <a:defRPr kern="1200">
        <a:solidFill>
          <a:schemeClr val="tx1"/>
        </a:solidFill>
        <a:latin typeface="Calibri" pitchFamily="34" charset="0"/>
        <a:ea typeface="ＭＳ Ｐゴシック" charset="-128"/>
        <a:cs typeface="+mn-cs"/>
      </a:defRPr>
    </a:lvl2pPr>
    <a:lvl3pPr marL="914400" algn="l" rtl="0" fontAlgn="base">
      <a:spcBef>
        <a:spcPct val="0"/>
      </a:spcBef>
      <a:spcAft>
        <a:spcPct val="0"/>
      </a:spcAft>
      <a:defRPr kern="1200">
        <a:solidFill>
          <a:schemeClr val="tx1"/>
        </a:solidFill>
        <a:latin typeface="Calibri" pitchFamily="34" charset="0"/>
        <a:ea typeface="ＭＳ Ｐゴシック" charset="-128"/>
        <a:cs typeface="+mn-cs"/>
      </a:defRPr>
    </a:lvl3pPr>
    <a:lvl4pPr marL="1371600" algn="l" rtl="0" fontAlgn="base">
      <a:spcBef>
        <a:spcPct val="0"/>
      </a:spcBef>
      <a:spcAft>
        <a:spcPct val="0"/>
      </a:spcAft>
      <a:defRPr kern="1200">
        <a:solidFill>
          <a:schemeClr val="tx1"/>
        </a:solidFill>
        <a:latin typeface="Calibri" pitchFamily="34" charset="0"/>
        <a:ea typeface="ＭＳ Ｐゴシック" charset="-128"/>
        <a:cs typeface="+mn-cs"/>
      </a:defRPr>
    </a:lvl4pPr>
    <a:lvl5pPr marL="1828800" algn="l" rtl="0" fontAlgn="base">
      <a:spcBef>
        <a:spcPct val="0"/>
      </a:spcBef>
      <a:spcAft>
        <a:spcPct val="0"/>
      </a:spcAft>
      <a:defRPr kern="1200">
        <a:solidFill>
          <a:schemeClr val="tx1"/>
        </a:solidFill>
        <a:latin typeface="Calibri" pitchFamily="34" charset="0"/>
        <a:ea typeface="ＭＳ Ｐゴシック" charset="-128"/>
        <a:cs typeface="+mn-cs"/>
      </a:defRPr>
    </a:lvl5pPr>
    <a:lvl6pPr marL="2286000" algn="l" defTabSz="914400" rtl="0" eaLnBrk="1" latinLnBrk="0" hangingPunct="1">
      <a:defRPr kern="1200">
        <a:solidFill>
          <a:schemeClr val="tx1"/>
        </a:solidFill>
        <a:latin typeface="Calibri" pitchFamily="34" charset="0"/>
        <a:ea typeface="ＭＳ Ｐゴシック" charset="-128"/>
        <a:cs typeface="+mn-cs"/>
      </a:defRPr>
    </a:lvl6pPr>
    <a:lvl7pPr marL="2743200" algn="l" defTabSz="914400" rtl="0" eaLnBrk="1" latinLnBrk="0" hangingPunct="1">
      <a:defRPr kern="1200">
        <a:solidFill>
          <a:schemeClr val="tx1"/>
        </a:solidFill>
        <a:latin typeface="Calibri" pitchFamily="34" charset="0"/>
        <a:ea typeface="ＭＳ Ｐゴシック" charset="-128"/>
        <a:cs typeface="+mn-cs"/>
      </a:defRPr>
    </a:lvl7pPr>
    <a:lvl8pPr marL="3200400" algn="l" defTabSz="914400" rtl="0" eaLnBrk="1" latinLnBrk="0" hangingPunct="1">
      <a:defRPr kern="1200">
        <a:solidFill>
          <a:schemeClr val="tx1"/>
        </a:solidFill>
        <a:latin typeface="Calibri" pitchFamily="34" charset="0"/>
        <a:ea typeface="ＭＳ Ｐゴシック" charset="-128"/>
        <a:cs typeface="+mn-cs"/>
      </a:defRPr>
    </a:lvl8pPr>
    <a:lvl9pPr marL="3657600" algn="l" defTabSz="914400" rtl="0" eaLnBrk="1" latinLnBrk="0" hangingPunct="1">
      <a:defRPr kern="1200">
        <a:solidFill>
          <a:schemeClr val="tx1"/>
        </a:solidFill>
        <a:latin typeface="Calibri" pitchFamily="34"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24"/>
    <p:restoredTop sz="92241"/>
  </p:normalViewPr>
  <p:slideViewPr>
    <p:cSldViewPr>
      <p:cViewPr varScale="1">
        <p:scale>
          <a:sx n="63" d="100"/>
          <a:sy n="63" d="100"/>
        </p:scale>
        <p:origin x="131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655D60F5-F766-4F83-AA3F-B1EF4D873AE1}" type="datetimeFigureOut">
              <a:rPr lang="el-GR"/>
              <a:pPr>
                <a:defRPr/>
              </a:pPr>
              <a:t>22/7/2020</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a:t>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9FA724F8-3AE7-4B6A-825A-376F49CB6AE5}" type="slidenum">
              <a:rPr lang="el-GR"/>
              <a:pPr>
                <a:defRPr/>
              </a:pPr>
              <a:t>‹#›</a:t>
            </a:fld>
            <a:endParaRPr lang="el-GR"/>
          </a:p>
        </p:txBody>
      </p:sp>
    </p:spTree>
    <p:extLst>
      <p:ext uri="{BB962C8B-B14F-4D97-AF65-F5344CB8AC3E}">
        <p14:creationId xmlns:p14="http://schemas.microsoft.com/office/powerpoint/2010/main" val="16290659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Rounded Rectangle 15"/>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10"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l-GR"/>
              <a:t>Στυλ κύριου τίτλου</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endParaRPr lang="en-US" dirty="0"/>
          </a:p>
        </p:txBody>
      </p:sp>
      <p:sp>
        <p:nvSpPr>
          <p:cNvPr id="11" name="Date Placeholder 3"/>
          <p:cNvSpPr>
            <a:spLocks noGrp="1"/>
          </p:cNvSpPr>
          <p:nvPr>
            <p:ph type="dt" sz="half" idx="10"/>
          </p:nvPr>
        </p:nvSpPr>
        <p:spPr/>
        <p:txBody>
          <a:bodyPr/>
          <a:lstStyle>
            <a:lvl1pPr>
              <a:defRPr/>
            </a:lvl1pPr>
          </a:lstStyle>
          <a:p>
            <a:pPr>
              <a:defRPr/>
            </a:pPr>
            <a:fld id="{CDCD5591-5F6C-4E01-959D-8F391E28747F}" type="datetime1">
              <a:rPr lang="el-GR"/>
              <a:pPr>
                <a:defRPr/>
              </a:pPr>
              <a:t>22/7/2020</a:t>
            </a:fld>
            <a:endParaRPr lang="el-GR"/>
          </a:p>
        </p:txBody>
      </p:sp>
      <p:sp>
        <p:nvSpPr>
          <p:cNvPr id="12" name="Footer Placeholder 4"/>
          <p:cNvSpPr>
            <a:spLocks noGrp="1"/>
          </p:cNvSpPr>
          <p:nvPr>
            <p:ph type="ftr" sz="quarter" idx="11"/>
          </p:nvPr>
        </p:nvSpPr>
        <p:spPr/>
        <p:txBody>
          <a:bodyPr/>
          <a:lstStyle>
            <a:lvl1pPr>
              <a:defRPr/>
            </a:lvl1pPr>
          </a:lstStyle>
          <a:p>
            <a:pPr>
              <a:defRPr/>
            </a:pPr>
            <a:endParaRPr lang="el-GR"/>
          </a:p>
        </p:txBody>
      </p:sp>
      <p:sp>
        <p:nvSpPr>
          <p:cNvPr id="13" name="Slide Number Placeholder 5"/>
          <p:cNvSpPr>
            <a:spLocks noGrp="1"/>
          </p:cNvSpPr>
          <p:nvPr>
            <p:ph type="sldNum" sz="quarter" idx="12"/>
          </p:nvPr>
        </p:nvSpPr>
        <p:spPr/>
        <p:txBody>
          <a:bodyPr/>
          <a:lstStyle>
            <a:lvl1pPr>
              <a:defRPr/>
            </a:lvl1pPr>
          </a:lstStyle>
          <a:p>
            <a:pPr>
              <a:defRPr/>
            </a:pPr>
            <a:fld id="{940B7443-A3CD-4260-A39B-B600B2B061EA}" type="slidenum">
              <a:rPr lang="el-GR"/>
              <a:pPr>
                <a:defRPr/>
              </a:pPr>
              <a:t>‹#›</a:t>
            </a:fld>
            <a:endParaRPr lang="el-GR"/>
          </a:p>
        </p:txBody>
      </p:sp>
    </p:spTree>
    <p:extLst>
      <p:ext uri="{BB962C8B-B14F-4D97-AF65-F5344CB8AC3E}">
        <p14:creationId xmlns:p14="http://schemas.microsoft.com/office/powerpoint/2010/main" val="897671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CBD0337A-C2BA-4234-9155-B84D7F323EEF}" type="datetime1">
              <a:rPr lang="el-GR"/>
              <a:pPr>
                <a:defRPr/>
              </a:pPr>
              <a:t>22/7/2020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6A5C56F0-72FB-4919-8056-BB8BA8141D57}" type="slidenum">
              <a:rPr lang="el-GR"/>
              <a:pPr>
                <a:defRPr/>
              </a:pPr>
              <a:t>‹#›</a:t>
            </a:fld>
            <a:endParaRPr lang="el-GR"/>
          </a:p>
        </p:txBody>
      </p:sp>
    </p:spTree>
    <p:extLst>
      <p:ext uri="{BB962C8B-B14F-4D97-AF65-F5344CB8AC3E}">
        <p14:creationId xmlns:p14="http://schemas.microsoft.com/office/powerpoint/2010/main" val="2926009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4" name="Rounded Rectangle 20"/>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Group 14"/>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10" name="Freeform 19"/>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l-GR"/>
              <a:t>Στυλ κύριου τίτλου</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11" name="Date Placeholder 3"/>
          <p:cNvSpPr>
            <a:spLocks noGrp="1"/>
          </p:cNvSpPr>
          <p:nvPr>
            <p:ph type="dt" sz="half" idx="10"/>
          </p:nvPr>
        </p:nvSpPr>
        <p:spPr/>
        <p:txBody>
          <a:bodyPr/>
          <a:lstStyle>
            <a:lvl1pPr>
              <a:defRPr/>
            </a:lvl1pPr>
          </a:lstStyle>
          <a:p>
            <a:pPr>
              <a:defRPr/>
            </a:pPr>
            <a:fld id="{28A254C8-2193-448B-863F-70F489D0064E}" type="datetime1">
              <a:rPr lang="el-GR"/>
              <a:pPr>
                <a:defRPr/>
              </a:pPr>
              <a:t>22/7/2020</a:t>
            </a:fld>
            <a:endParaRPr lang="el-GR"/>
          </a:p>
        </p:txBody>
      </p:sp>
      <p:sp>
        <p:nvSpPr>
          <p:cNvPr id="12" name="Footer Placeholder 4"/>
          <p:cNvSpPr>
            <a:spLocks noGrp="1"/>
          </p:cNvSpPr>
          <p:nvPr>
            <p:ph type="ftr" sz="quarter" idx="11"/>
          </p:nvPr>
        </p:nvSpPr>
        <p:spPr/>
        <p:txBody>
          <a:bodyPr/>
          <a:lstStyle>
            <a:lvl1pPr>
              <a:defRPr/>
            </a:lvl1pPr>
          </a:lstStyle>
          <a:p>
            <a:pPr>
              <a:defRPr/>
            </a:pPr>
            <a:endParaRPr lang="el-GR"/>
          </a:p>
        </p:txBody>
      </p:sp>
      <p:sp>
        <p:nvSpPr>
          <p:cNvPr id="13" name="Slide Number Placeholder 5"/>
          <p:cNvSpPr>
            <a:spLocks noGrp="1"/>
          </p:cNvSpPr>
          <p:nvPr>
            <p:ph type="sldNum" sz="quarter" idx="12"/>
          </p:nvPr>
        </p:nvSpPr>
        <p:spPr/>
        <p:txBody>
          <a:bodyPr/>
          <a:lstStyle>
            <a:lvl1pPr>
              <a:defRPr/>
            </a:lvl1pPr>
          </a:lstStyle>
          <a:p>
            <a:pPr>
              <a:defRPr/>
            </a:pPr>
            <a:fld id="{85D23F82-6FC1-4292-9E0E-A5AF9825DB89}" type="slidenum">
              <a:rPr lang="el-GR"/>
              <a:pPr>
                <a:defRPr/>
              </a:pPr>
              <a:t>‹#›</a:t>
            </a:fld>
            <a:endParaRPr lang="el-GR"/>
          </a:p>
        </p:txBody>
      </p:sp>
    </p:spTree>
    <p:extLst>
      <p:ext uri="{BB962C8B-B14F-4D97-AF65-F5344CB8AC3E}">
        <p14:creationId xmlns:p14="http://schemas.microsoft.com/office/powerpoint/2010/main" val="3511574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7" name="Title 6"/>
          <p:cNvSpPr>
            <a:spLocks noGrp="1"/>
          </p:cNvSpPr>
          <p:nvPr>
            <p:ph type="title"/>
          </p:nvPr>
        </p:nvSpPr>
        <p:spPr/>
        <p:txBody>
          <a:bodyPr/>
          <a:lstStyle/>
          <a:p>
            <a:r>
              <a:rPr lang="el-GR"/>
              <a:t>Στυλ κύριου τίτλου</a:t>
            </a:r>
            <a:endParaRPr lang="en-US"/>
          </a:p>
        </p:txBody>
      </p:sp>
      <p:sp>
        <p:nvSpPr>
          <p:cNvPr id="4" name="Date Placeholder 3"/>
          <p:cNvSpPr>
            <a:spLocks noGrp="1"/>
          </p:cNvSpPr>
          <p:nvPr>
            <p:ph type="dt" sz="half" idx="10"/>
          </p:nvPr>
        </p:nvSpPr>
        <p:spPr/>
        <p:txBody>
          <a:bodyPr/>
          <a:lstStyle>
            <a:lvl1pPr>
              <a:defRPr/>
            </a:lvl1pPr>
          </a:lstStyle>
          <a:p>
            <a:pPr>
              <a:defRPr/>
            </a:pPr>
            <a:fld id="{21A7DF38-33A7-42FE-B79C-0F4DCA1B0F99}" type="datetime1">
              <a:rPr lang="el-GR"/>
              <a:pPr>
                <a:defRPr/>
              </a:pPr>
              <a:t>22/7/2020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16B0604F-2B36-4076-953F-CD9FDD850BBD}" type="slidenum">
              <a:rPr lang="el-GR"/>
              <a:pPr>
                <a:defRPr/>
              </a:pPr>
              <a:t>‹#›</a:t>
            </a:fld>
            <a:endParaRPr lang="el-GR"/>
          </a:p>
        </p:txBody>
      </p:sp>
    </p:spTree>
    <p:extLst>
      <p:ext uri="{BB962C8B-B14F-4D97-AF65-F5344CB8AC3E}">
        <p14:creationId xmlns:p14="http://schemas.microsoft.com/office/powerpoint/2010/main" val="1715649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4" name="Rounded Rectangle 1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eform 14"/>
          <p:cNvSpPr>
            <a:spLocks/>
          </p:cNvSpPr>
          <p:nvPr/>
        </p:nvSpPr>
        <p:spPr bwMode="hidden">
          <a:xfrm>
            <a:off x="6046788" y="4203700"/>
            <a:ext cx="2876550" cy="714375"/>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6" name="Freeform 18"/>
          <p:cNvSpPr>
            <a:spLocks/>
          </p:cNvSpPr>
          <p:nvPr/>
        </p:nvSpPr>
        <p:spPr bwMode="hidden">
          <a:xfrm>
            <a:off x="2619375" y="4075113"/>
            <a:ext cx="5545138" cy="850900"/>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7" name="Freeform 22"/>
          <p:cNvSpPr>
            <a:spLocks/>
          </p:cNvSpPr>
          <p:nvPr/>
        </p:nvSpPr>
        <p:spPr bwMode="hidden">
          <a:xfrm>
            <a:off x="2828925" y="4087813"/>
            <a:ext cx="5467350" cy="774700"/>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 name="Freeform 26"/>
          <p:cNvSpPr>
            <a:spLocks/>
          </p:cNvSpPr>
          <p:nvPr/>
        </p:nvSpPr>
        <p:spPr bwMode="hidden">
          <a:xfrm>
            <a:off x="5610225" y="4073525"/>
            <a:ext cx="3306763" cy="652463"/>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9" name="Freeform 10"/>
          <p:cNvSpPr>
            <a:spLocks/>
          </p:cNvSpPr>
          <p:nvPr/>
        </p:nvSpPr>
        <p:spPr bwMode="hidden">
          <a:xfrm>
            <a:off x="211138" y="4059238"/>
            <a:ext cx="8723312" cy="1328737"/>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l-GR"/>
              <a:t>Στυλ κύριου τίτλου</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10" name="Date Placeholder 3"/>
          <p:cNvSpPr>
            <a:spLocks noGrp="1"/>
          </p:cNvSpPr>
          <p:nvPr>
            <p:ph type="dt" sz="half" idx="10"/>
          </p:nvPr>
        </p:nvSpPr>
        <p:spPr/>
        <p:txBody>
          <a:bodyPr/>
          <a:lstStyle>
            <a:lvl1pPr>
              <a:defRPr/>
            </a:lvl1pPr>
          </a:lstStyle>
          <a:p>
            <a:pPr>
              <a:defRPr/>
            </a:pPr>
            <a:fld id="{EE1A2A1A-5A7C-4297-9C05-3145BF9F9F35}" type="datetime1">
              <a:rPr lang="el-GR"/>
              <a:pPr>
                <a:defRPr/>
              </a:pPr>
              <a:t>22/7/2020</a:t>
            </a:fld>
            <a:endParaRPr lang="el-GR"/>
          </a:p>
        </p:txBody>
      </p:sp>
      <p:sp>
        <p:nvSpPr>
          <p:cNvPr id="11" name="Footer Placeholder 4"/>
          <p:cNvSpPr>
            <a:spLocks noGrp="1"/>
          </p:cNvSpPr>
          <p:nvPr>
            <p:ph type="ftr" sz="quarter" idx="11"/>
          </p:nvPr>
        </p:nvSpPr>
        <p:spPr/>
        <p:txBody>
          <a:bodyPr/>
          <a:lstStyle>
            <a:lvl1pPr>
              <a:defRPr/>
            </a:lvl1pPr>
          </a:lstStyle>
          <a:p>
            <a:pPr>
              <a:defRPr/>
            </a:pPr>
            <a:endParaRPr lang="el-GR"/>
          </a:p>
        </p:txBody>
      </p:sp>
      <p:sp>
        <p:nvSpPr>
          <p:cNvPr id="12" name="Slide Number Placeholder 5"/>
          <p:cNvSpPr>
            <a:spLocks noGrp="1"/>
          </p:cNvSpPr>
          <p:nvPr>
            <p:ph type="sldNum" sz="quarter" idx="12"/>
          </p:nvPr>
        </p:nvSpPr>
        <p:spPr/>
        <p:txBody>
          <a:bodyPr/>
          <a:lstStyle>
            <a:lvl1pPr>
              <a:defRPr/>
            </a:lvl1pPr>
          </a:lstStyle>
          <a:p>
            <a:pPr>
              <a:defRPr/>
            </a:pPr>
            <a:fld id="{A9A6C2AC-9AE5-4853-B2A9-23CBC257F342}" type="slidenum">
              <a:rPr lang="el-GR"/>
              <a:pPr>
                <a:defRPr/>
              </a:pPr>
              <a:t>‹#›</a:t>
            </a:fld>
            <a:endParaRPr lang="el-GR"/>
          </a:p>
        </p:txBody>
      </p:sp>
    </p:spTree>
    <p:extLst>
      <p:ext uri="{BB962C8B-B14F-4D97-AF65-F5344CB8AC3E}">
        <p14:creationId xmlns:p14="http://schemas.microsoft.com/office/powerpoint/2010/main" val="1854713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Date Placeholder 3"/>
          <p:cNvSpPr>
            <a:spLocks noGrp="1"/>
          </p:cNvSpPr>
          <p:nvPr>
            <p:ph type="dt" sz="half" idx="15"/>
          </p:nvPr>
        </p:nvSpPr>
        <p:spPr/>
        <p:txBody>
          <a:bodyPr/>
          <a:lstStyle>
            <a:lvl1pPr>
              <a:defRPr/>
            </a:lvl1pPr>
          </a:lstStyle>
          <a:p>
            <a:pPr>
              <a:defRPr/>
            </a:pPr>
            <a:fld id="{8A9BF34A-0CDC-4A67-A4C5-F72C062A73AF}" type="datetime1">
              <a:rPr lang="el-GR"/>
              <a:pPr>
                <a:defRPr/>
              </a:pPr>
              <a:t>22/7/2020</a:t>
            </a:fld>
            <a:endParaRPr lang="el-GR"/>
          </a:p>
        </p:txBody>
      </p:sp>
      <p:sp>
        <p:nvSpPr>
          <p:cNvPr id="6" name="Footer Placeholder 4"/>
          <p:cNvSpPr>
            <a:spLocks noGrp="1"/>
          </p:cNvSpPr>
          <p:nvPr>
            <p:ph type="ftr" sz="quarter" idx="16"/>
          </p:nvPr>
        </p:nvSpPr>
        <p:spPr/>
        <p:txBody>
          <a:bodyPr/>
          <a:lstStyle>
            <a:lvl1pPr>
              <a:defRPr/>
            </a:lvl1pPr>
          </a:lstStyle>
          <a:p>
            <a:pPr>
              <a:defRPr/>
            </a:pPr>
            <a:endParaRPr lang="el-GR"/>
          </a:p>
        </p:txBody>
      </p:sp>
      <p:sp>
        <p:nvSpPr>
          <p:cNvPr id="7" name="Slide Number Placeholder 5"/>
          <p:cNvSpPr>
            <a:spLocks noGrp="1"/>
          </p:cNvSpPr>
          <p:nvPr>
            <p:ph type="sldNum" sz="quarter" idx="17"/>
          </p:nvPr>
        </p:nvSpPr>
        <p:spPr/>
        <p:txBody>
          <a:bodyPr/>
          <a:lstStyle>
            <a:lvl1pPr>
              <a:defRPr/>
            </a:lvl1pPr>
          </a:lstStyle>
          <a:p>
            <a:pPr>
              <a:defRPr/>
            </a:pPr>
            <a:fld id="{8EBC2FD2-50B9-4C84-BC34-99FD2942209D}" type="slidenum">
              <a:rPr lang="el-GR"/>
              <a:pPr>
                <a:defRPr/>
              </a:pPr>
              <a:t>‹#›</a:t>
            </a:fld>
            <a:endParaRPr lang="el-GR"/>
          </a:p>
        </p:txBody>
      </p:sp>
    </p:spTree>
    <p:extLst>
      <p:ext uri="{BB962C8B-B14F-4D97-AF65-F5344CB8AC3E}">
        <p14:creationId xmlns:p14="http://schemas.microsoft.com/office/powerpoint/2010/main" val="676571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3"/>
          <p:cNvSpPr>
            <a:spLocks noGrp="1"/>
          </p:cNvSpPr>
          <p:nvPr>
            <p:ph type="dt" sz="half" idx="10"/>
          </p:nvPr>
        </p:nvSpPr>
        <p:spPr/>
        <p:txBody>
          <a:bodyPr/>
          <a:lstStyle>
            <a:lvl1pPr>
              <a:defRPr/>
            </a:lvl1pPr>
          </a:lstStyle>
          <a:p>
            <a:pPr>
              <a:defRPr/>
            </a:pPr>
            <a:fld id="{54B66C6F-7988-4426-B8C5-E743BBBA9108}" type="datetime1">
              <a:rPr lang="el-GR"/>
              <a:pPr>
                <a:defRPr/>
              </a:pPr>
              <a:t>22/7/2020</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CD0D5AA8-2326-4FA4-AADD-44CF3A5F990E}" type="slidenum">
              <a:rPr lang="el-GR"/>
              <a:pPr>
                <a:defRPr/>
              </a:pPr>
              <a:t>‹#›</a:t>
            </a:fld>
            <a:endParaRPr lang="el-GR"/>
          </a:p>
        </p:txBody>
      </p:sp>
    </p:spTree>
    <p:extLst>
      <p:ext uri="{BB962C8B-B14F-4D97-AF65-F5344CB8AC3E}">
        <p14:creationId xmlns:p14="http://schemas.microsoft.com/office/powerpoint/2010/main" val="1748119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a:p>
        </p:txBody>
      </p:sp>
      <p:sp>
        <p:nvSpPr>
          <p:cNvPr id="3" name="Date Placeholder 3"/>
          <p:cNvSpPr>
            <a:spLocks noGrp="1"/>
          </p:cNvSpPr>
          <p:nvPr>
            <p:ph type="dt" sz="half" idx="10"/>
          </p:nvPr>
        </p:nvSpPr>
        <p:spPr/>
        <p:txBody>
          <a:bodyPr/>
          <a:lstStyle>
            <a:lvl1pPr>
              <a:defRPr/>
            </a:lvl1pPr>
          </a:lstStyle>
          <a:p>
            <a:pPr>
              <a:defRPr/>
            </a:pPr>
            <a:fld id="{9876FC34-9E02-420E-8FD0-0D4D06524337}" type="datetime1">
              <a:rPr lang="el-GR"/>
              <a:pPr>
                <a:defRPr/>
              </a:pPr>
              <a:t>22/7/2020</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28D618BD-EFB8-4AEA-AFDD-0824EE258AE0}" type="slidenum">
              <a:rPr lang="el-GR"/>
              <a:pPr>
                <a:defRPr/>
              </a:pPr>
              <a:t>‹#›</a:t>
            </a:fld>
            <a:endParaRPr lang="el-GR"/>
          </a:p>
        </p:txBody>
      </p:sp>
    </p:spTree>
    <p:extLst>
      <p:ext uri="{BB962C8B-B14F-4D97-AF65-F5344CB8AC3E}">
        <p14:creationId xmlns:p14="http://schemas.microsoft.com/office/powerpoint/2010/main" val="1242376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Rounded Rectangle 1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6"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8"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9" name="Date Placeholder 1"/>
          <p:cNvSpPr>
            <a:spLocks noGrp="1"/>
          </p:cNvSpPr>
          <p:nvPr>
            <p:ph type="dt" sz="half" idx="10"/>
          </p:nvPr>
        </p:nvSpPr>
        <p:spPr/>
        <p:txBody>
          <a:bodyPr/>
          <a:lstStyle>
            <a:lvl1pPr>
              <a:defRPr/>
            </a:lvl1pPr>
          </a:lstStyle>
          <a:p>
            <a:pPr>
              <a:defRPr/>
            </a:pPr>
            <a:fld id="{72DA3B96-08CB-4A4F-98B5-FD73FE9C7E1A}" type="datetime1">
              <a:rPr lang="el-GR"/>
              <a:pPr>
                <a:defRPr/>
              </a:pPr>
              <a:t>22/7/2020</a:t>
            </a:fld>
            <a:endParaRPr lang="el-GR"/>
          </a:p>
        </p:txBody>
      </p:sp>
      <p:sp>
        <p:nvSpPr>
          <p:cNvPr id="10" name="Footer Placeholder 2"/>
          <p:cNvSpPr>
            <a:spLocks noGrp="1"/>
          </p:cNvSpPr>
          <p:nvPr>
            <p:ph type="ftr" sz="quarter" idx="11"/>
          </p:nvPr>
        </p:nvSpPr>
        <p:spPr/>
        <p:txBody>
          <a:bodyPr/>
          <a:lstStyle>
            <a:lvl1pPr>
              <a:defRPr/>
            </a:lvl1pPr>
          </a:lstStyle>
          <a:p>
            <a:pPr>
              <a:defRPr/>
            </a:pPr>
            <a:endParaRPr lang="el-GR"/>
          </a:p>
        </p:txBody>
      </p:sp>
      <p:sp>
        <p:nvSpPr>
          <p:cNvPr id="11" name="Slide Number Placeholder 3"/>
          <p:cNvSpPr>
            <a:spLocks noGrp="1"/>
          </p:cNvSpPr>
          <p:nvPr>
            <p:ph type="sldNum" sz="quarter" idx="12"/>
          </p:nvPr>
        </p:nvSpPr>
        <p:spPr/>
        <p:txBody>
          <a:bodyPr/>
          <a:lstStyle>
            <a:lvl1pPr>
              <a:defRPr/>
            </a:lvl1pPr>
          </a:lstStyle>
          <a:p>
            <a:pPr>
              <a:defRPr/>
            </a:pPr>
            <a:fld id="{6B582EC1-BF84-469C-92E3-606AF4AF92AA}" type="slidenum">
              <a:rPr lang="el-GR"/>
              <a:pPr>
                <a:defRPr/>
              </a:pPr>
              <a:t>‹#›</a:t>
            </a:fld>
            <a:endParaRPr lang="el-GR"/>
          </a:p>
        </p:txBody>
      </p:sp>
    </p:spTree>
    <p:extLst>
      <p:ext uri="{BB962C8B-B14F-4D97-AF65-F5344CB8AC3E}">
        <p14:creationId xmlns:p14="http://schemas.microsoft.com/office/powerpoint/2010/main" val="133574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Rounded Rectangle 1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11" name="Freeform 28"/>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l-GR"/>
              <a:t>Στυλ κύριου τίτλου</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12" name="Date Placeholder 4"/>
          <p:cNvSpPr>
            <a:spLocks noGrp="1"/>
          </p:cNvSpPr>
          <p:nvPr>
            <p:ph type="dt" sz="half" idx="10"/>
          </p:nvPr>
        </p:nvSpPr>
        <p:spPr/>
        <p:txBody>
          <a:bodyPr/>
          <a:lstStyle>
            <a:lvl1pPr>
              <a:defRPr/>
            </a:lvl1pPr>
          </a:lstStyle>
          <a:p>
            <a:pPr>
              <a:defRPr/>
            </a:pPr>
            <a:fld id="{A347476C-9B8C-40E8-8B16-11F4180111E7}" type="datetime1">
              <a:rPr lang="el-GR"/>
              <a:pPr>
                <a:defRPr/>
              </a:pPr>
              <a:t>22/7/2020</a:t>
            </a:fld>
            <a:endParaRPr lang="el-GR"/>
          </a:p>
        </p:txBody>
      </p:sp>
      <p:sp>
        <p:nvSpPr>
          <p:cNvPr id="13" name="Footer Placeholder 5"/>
          <p:cNvSpPr>
            <a:spLocks noGrp="1"/>
          </p:cNvSpPr>
          <p:nvPr>
            <p:ph type="ftr" sz="quarter" idx="11"/>
          </p:nvPr>
        </p:nvSpPr>
        <p:spPr/>
        <p:txBody>
          <a:bodyPr/>
          <a:lstStyle>
            <a:lvl1pPr>
              <a:defRPr/>
            </a:lvl1pPr>
          </a:lstStyle>
          <a:p>
            <a:pPr>
              <a:defRPr/>
            </a:pPr>
            <a:endParaRPr lang="el-GR"/>
          </a:p>
        </p:txBody>
      </p:sp>
      <p:sp>
        <p:nvSpPr>
          <p:cNvPr id="14" name="Slide Number Placeholder 6"/>
          <p:cNvSpPr>
            <a:spLocks noGrp="1"/>
          </p:cNvSpPr>
          <p:nvPr>
            <p:ph type="sldNum" sz="quarter" idx="12"/>
          </p:nvPr>
        </p:nvSpPr>
        <p:spPr/>
        <p:txBody>
          <a:bodyPr/>
          <a:lstStyle>
            <a:lvl1pPr>
              <a:defRPr/>
            </a:lvl1pPr>
          </a:lstStyle>
          <a:p>
            <a:pPr>
              <a:defRPr/>
            </a:pPr>
            <a:fld id="{80C6C2EF-859E-4C2A-AF87-C18101F6D2B1}" type="slidenum">
              <a:rPr lang="el-GR"/>
              <a:pPr>
                <a:defRPr/>
              </a:pPr>
              <a:t>‹#›</a:t>
            </a:fld>
            <a:endParaRPr lang="el-GR"/>
          </a:p>
        </p:txBody>
      </p:sp>
    </p:spTree>
    <p:extLst>
      <p:ext uri="{BB962C8B-B14F-4D97-AF65-F5344CB8AC3E}">
        <p14:creationId xmlns:p14="http://schemas.microsoft.com/office/powerpoint/2010/main" val="1339756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5" name="Rounded Rectangle 1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8"/>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11"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l-GR"/>
              <a:t>Στυλ κύριου τίτλου</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a:t>Κάντε κλικ στο εικονίδιο για να προσθέσετε μια εικόνα</a:t>
            </a:r>
            <a:endParaRPr lang="en-US" noProof="0" dirty="0"/>
          </a:p>
        </p:txBody>
      </p:sp>
      <p:sp>
        <p:nvSpPr>
          <p:cNvPr id="12" name="Date Placeholder 4"/>
          <p:cNvSpPr>
            <a:spLocks noGrp="1"/>
          </p:cNvSpPr>
          <p:nvPr>
            <p:ph type="dt" sz="half" idx="10"/>
          </p:nvPr>
        </p:nvSpPr>
        <p:spPr/>
        <p:txBody>
          <a:bodyPr/>
          <a:lstStyle>
            <a:lvl1pPr>
              <a:defRPr/>
            </a:lvl1pPr>
          </a:lstStyle>
          <a:p>
            <a:pPr>
              <a:defRPr/>
            </a:pPr>
            <a:fld id="{319CB529-B09F-4F2D-9983-4CE524A6C4AA}" type="datetime1">
              <a:rPr lang="el-GR"/>
              <a:pPr>
                <a:defRPr/>
              </a:pPr>
              <a:t>22/7/2020</a:t>
            </a:fld>
            <a:endParaRPr lang="el-GR"/>
          </a:p>
        </p:txBody>
      </p:sp>
      <p:sp>
        <p:nvSpPr>
          <p:cNvPr id="13" name="Footer Placeholder 5"/>
          <p:cNvSpPr>
            <a:spLocks noGrp="1"/>
          </p:cNvSpPr>
          <p:nvPr>
            <p:ph type="ftr" sz="quarter" idx="11"/>
          </p:nvPr>
        </p:nvSpPr>
        <p:spPr/>
        <p:txBody>
          <a:bodyPr/>
          <a:lstStyle>
            <a:lvl1pPr>
              <a:defRPr/>
            </a:lvl1pPr>
          </a:lstStyle>
          <a:p>
            <a:pPr>
              <a:defRPr/>
            </a:pPr>
            <a:endParaRPr lang="el-GR"/>
          </a:p>
        </p:txBody>
      </p:sp>
      <p:sp>
        <p:nvSpPr>
          <p:cNvPr id="14" name="Slide Number Placeholder 6"/>
          <p:cNvSpPr>
            <a:spLocks noGrp="1"/>
          </p:cNvSpPr>
          <p:nvPr>
            <p:ph type="sldNum" sz="quarter" idx="12"/>
          </p:nvPr>
        </p:nvSpPr>
        <p:spPr/>
        <p:txBody>
          <a:bodyPr/>
          <a:lstStyle>
            <a:lvl1pPr>
              <a:defRPr/>
            </a:lvl1pPr>
          </a:lstStyle>
          <a:p>
            <a:pPr>
              <a:defRPr/>
            </a:pPr>
            <a:fld id="{80780C9D-5E13-4C1E-8625-BA6607487F71}" type="slidenum">
              <a:rPr lang="el-GR"/>
              <a:pPr>
                <a:defRPr/>
              </a:pPr>
              <a:t>‹#›</a:t>
            </a:fld>
            <a:endParaRPr lang="el-GR"/>
          </a:p>
        </p:txBody>
      </p:sp>
    </p:spTree>
    <p:extLst>
      <p:ext uri="{BB962C8B-B14F-4D97-AF65-F5344CB8AC3E}">
        <p14:creationId xmlns:p14="http://schemas.microsoft.com/office/powerpoint/2010/main" val="3217321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34"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35"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36"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1037"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102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t>Στυλ κύριου τίτλου</a:t>
            </a:r>
            <a:endParaRPr lang="en-US"/>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a:solidFill>
                  <a:schemeClr val="tx2"/>
                </a:solidFill>
              </a:defRPr>
            </a:lvl1pPr>
          </a:lstStyle>
          <a:p>
            <a:pPr>
              <a:defRPr/>
            </a:pPr>
            <a:fld id="{46FB1B85-3976-4454-B7A4-8F729AD18E00}" type="datetime1">
              <a:rPr lang="el-GR"/>
              <a:pPr>
                <a:defRPr/>
              </a:pPr>
              <a:t>22/7/2020</a:t>
            </a:fld>
            <a:endParaRPr lang="el-GR"/>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a:solidFill>
                  <a:schemeClr val="tx2"/>
                </a:solidFill>
              </a:defRPr>
            </a:lvl1pPr>
          </a:lstStyle>
          <a:p>
            <a:pPr>
              <a:defRPr/>
            </a:pPr>
            <a:endParaRPr lang="el-GR"/>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a:solidFill>
                  <a:schemeClr val="tx2"/>
                </a:solidFill>
              </a:defRPr>
            </a:lvl1pPr>
          </a:lstStyle>
          <a:p>
            <a:pPr>
              <a:defRPr/>
            </a:pPr>
            <a:fld id="{62068324-87BE-47FF-9D65-EC497182CE37}" type="slidenum">
              <a:rPr lang="el-GR"/>
              <a:pPr>
                <a:defRPr/>
              </a:pPr>
              <a:t>‹#›</a:t>
            </a:fld>
            <a:endParaRPr lang="el-GR"/>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Tree>
  </p:cSld>
  <p:clrMap bg1="lt1" tx1="dk1" bg2="lt2" tx2="dk2" accent1="accent1" accent2="accent2" accent3="accent3" accent4="accent4" accent5="accent5" accent6="accent6" hlink="hlink" folHlink="folHlink"/>
  <p:sldLayoutIdLst>
    <p:sldLayoutId id="2147483734" r:id="rId1"/>
    <p:sldLayoutId id="2147483729" r:id="rId2"/>
    <p:sldLayoutId id="2147483735" r:id="rId3"/>
    <p:sldLayoutId id="2147483730" r:id="rId4"/>
    <p:sldLayoutId id="2147483731" r:id="rId5"/>
    <p:sldLayoutId id="2147483732" r:id="rId6"/>
    <p:sldLayoutId id="2147483736" r:id="rId7"/>
    <p:sldLayoutId id="2147483737" r:id="rId8"/>
    <p:sldLayoutId id="2147483738" r:id="rId9"/>
    <p:sldLayoutId id="2147483733" r:id="rId10"/>
    <p:sldLayoutId id="2147483739" r:id="rId11"/>
  </p:sldLayoutIdLst>
  <p:hf hdr="0" ftr="0" dt="0"/>
  <p:txStyles>
    <p:title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Τίτλος 1"/>
          <p:cNvSpPr>
            <a:spLocks noGrp="1"/>
          </p:cNvSpPr>
          <p:nvPr>
            <p:ph type="ctrTitle"/>
          </p:nvPr>
        </p:nvSpPr>
        <p:spPr>
          <a:xfrm>
            <a:off x="685800" y="1600200"/>
            <a:ext cx="7772400" cy="1779588"/>
          </a:xfrm>
        </p:spPr>
        <p:txBody>
          <a:bodyPr rtlCol="0">
            <a:normAutofit fontScale="90000"/>
          </a:bodyPr>
          <a:lstStyle/>
          <a:p>
            <a:pPr eaLnBrk="1" fontAlgn="auto" hangingPunct="1">
              <a:spcAft>
                <a:spcPts val="0"/>
              </a:spcAft>
              <a:defRPr/>
            </a:pPr>
            <a:r>
              <a:rPr lang="el-GR" b="1" i="1" dirty="0">
                <a:ea typeface="ＭＳ Ｐゴシック" charset="-128"/>
              </a:rPr>
              <a:t>Θερμότητα</a:t>
            </a:r>
            <a:br>
              <a:rPr lang="en-US" b="1" i="1" dirty="0">
                <a:ea typeface="ＭＳ Ｐゴシック" charset="-128"/>
              </a:rPr>
            </a:br>
            <a:r>
              <a:rPr lang="en-US" b="1" i="1" dirty="0">
                <a:ea typeface="ＭＳ Ｐゴシック" charset="-128"/>
              </a:rPr>
              <a:t>  </a:t>
            </a:r>
            <a:r>
              <a:rPr lang="el-GR" b="1" i="1" dirty="0">
                <a:ea typeface="ＭＳ Ｐゴシック" charset="-128"/>
              </a:rPr>
              <a:t> Η θερμότητα μεταδίδεται με αγωγή</a:t>
            </a:r>
            <a:endParaRPr lang="el-GR" dirty="0">
              <a:ea typeface="ＭＳ Ｐゴシック" charset="-128"/>
            </a:endParaRPr>
          </a:p>
        </p:txBody>
      </p:sp>
      <p:sp>
        <p:nvSpPr>
          <p:cNvPr id="8195" name="Υπότιτλος 2"/>
          <p:cNvSpPr>
            <a:spLocks noGrp="1"/>
          </p:cNvSpPr>
          <p:nvPr>
            <p:ph type="subTitle" idx="1"/>
          </p:nvPr>
        </p:nvSpPr>
        <p:spPr>
          <a:xfrm>
            <a:off x="1371600" y="3556000"/>
            <a:ext cx="6400800" cy="1473200"/>
          </a:xfrm>
        </p:spPr>
        <p:txBody>
          <a:bodyPr/>
          <a:lstStyle/>
          <a:p>
            <a:pPr eaLnBrk="1" hangingPunct="1"/>
            <a:r>
              <a:rPr lang="el-GR">
                <a:solidFill>
                  <a:srgbClr val="898989"/>
                </a:solidFill>
                <a:ea typeface="ＭＳ Ｐゴシック" charset="-128"/>
              </a:rPr>
              <a:t>Όνομα δασκάλου</a:t>
            </a:r>
          </a:p>
          <a:p>
            <a:pPr eaLnBrk="1" hangingPunct="1"/>
            <a:r>
              <a:rPr lang="el-GR">
                <a:solidFill>
                  <a:srgbClr val="898989"/>
                </a:solidFill>
                <a:ea typeface="ＭＳ Ｐゴシック" charset="-128"/>
              </a:rPr>
              <a:t>Σχολείο</a:t>
            </a:r>
          </a:p>
        </p:txBody>
      </p:sp>
      <p:pic>
        <p:nvPicPr>
          <p:cNvPr id="8196"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7600" y="3995738"/>
            <a:ext cx="1458913"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BDE42F23-192C-4612-9C50-D6FA78361AEF}" type="slidenum">
              <a:rPr lang="el-GR" smtClean="0">
                <a:solidFill>
                  <a:srgbClr val="898989"/>
                </a:solidFill>
              </a:rPr>
              <a:pPr eaLnBrk="1" hangingPunct="1"/>
              <a:t>10</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a:t>
            </a:r>
            <a:r>
              <a:rPr lang="en-US" sz="3200" dirty="0">
                <a:effectLst>
                  <a:outerShdw blurRad="38100" dist="38100" dir="2700000" algn="tl">
                    <a:srgbClr val="000000">
                      <a:alpha val="43137"/>
                    </a:srgbClr>
                  </a:outerShdw>
                </a:effectLst>
                <a:ea typeface="ＭＳ Ｐゴシック" charset="-128"/>
              </a:rPr>
              <a:t>2</a:t>
            </a:r>
            <a:r>
              <a:rPr lang="el-GR" sz="3200" dirty="0">
                <a:effectLst>
                  <a:outerShdw blurRad="38100" dist="38100" dir="2700000" algn="tl">
                    <a:srgbClr val="000000">
                      <a:alpha val="43137"/>
                    </a:srgbClr>
                  </a:outerShdw>
                </a:effectLst>
                <a:ea typeface="ＭＳ Ｐゴシック" charset="-128"/>
              </a:rPr>
              <a:t>)</a:t>
            </a:r>
          </a:p>
        </p:txBody>
      </p:sp>
      <p:sp>
        <p:nvSpPr>
          <p:cNvPr id="3075" name="TextBox 4"/>
          <p:cNvSpPr txBox="1">
            <a:spLocks noChangeArrowheads="1"/>
          </p:cNvSpPr>
          <p:nvPr/>
        </p:nvSpPr>
        <p:spPr bwMode="auto">
          <a:xfrm>
            <a:off x="4572000" y="2590800"/>
            <a:ext cx="45720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600" dirty="0">
                <a:solidFill>
                  <a:srgbClr val="FF0000"/>
                </a:solidFill>
                <a:effectLst>
                  <a:outerShdw blurRad="38100" dist="38100" dir="2700000" algn="tl">
                    <a:srgbClr val="000000">
                      <a:alpha val="43137"/>
                    </a:srgbClr>
                  </a:outerShdw>
                </a:effectLst>
                <a:latin typeface="Comic Sans MS" pitchFamily="66" charset="0"/>
              </a:rPr>
              <a:t>Λόγω της φωτιάς μεταδίδεται θερμότητα με αγωγή μέσα από το σιδερένιο ακόντιο με αποτέλεσμα να έχει μεταδοθεί μέχρι το σημείο που ο </a:t>
            </a:r>
            <a:r>
              <a:rPr lang="el-GR" sz="2600" dirty="0" err="1">
                <a:solidFill>
                  <a:srgbClr val="FF0000"/>
                </a:solidFill>
                <a:effectLst>
                  <a:outerShdw blurRad="38100" dist="38100" dir="2700000" algn="tl">
                    <a:srgbClr val="000000">
                      <a:alpha val="43137"/>
                    </a:srgbClr>
                  </a:outerShdw>
                </a:effectLst>
                <a:latin typeface="Comic Sans MS" pitchFamily="66" charset="0"/>
              </a:rPr>
              <a:t>Αστερίξ</a:t>
            </a:r>
            <a:r>
              <a:rPr lang="el-GR" sz="2600" dirty="0">
                <a:solidFill>
                  <a:srgbClr val="FF0000"/>
                </a:solidFill>
                <a:effectLst>
                  <a:outerShdw blurRad="38100" dist="38100" dir="2700000" algn="tl">
                    <a:srgbClr val="000000">
                      <a:alpha val="43137"/>
                    </a:srgbClr>
                  </a:outerShdw>
                </a:effectLst>
                <a:latin typeface="Comic Sans MS" pitchFamily="66" charset="0"/>
              </a:rPr>
              <a:t> κρατούσε το ακόντιο αλλά όχι ακόμα μέχρι το σημείο που κρατάει ο </a:t>
            </a:r>
            <a:r>
              <a:rPr lang="el-GR" sz="2600" dirty="0" err="1">
                <a:solidFill>
                  <a:srgbClr val="FF0000"/>
                </a:solidFill>
                <a:effectLst>
                  <a:outerShdw blurRad="38100" dist="38100" dir="2700000" algn="tl">
                    <a:srgbClr val="000000">
                      <a:alpha val="43137"/>
                    </a:srgbClr>
                  </a:outerShdw>
                </a:effectLst>
                <a:latin typeface="Comic Sans MS" pitchFamily="66" charset="0"/>
              </a:rPr>
              <a:t>Οβελίξ</a:t>
            </a:r>
            <a:r>
              <a:rPr lang="el-GR" sz="2600" dirty="0">
                <a:solidFill>
                  <a:srgbClr val="FF0000"/>
                </a:solidFill>
                <a:effectLst>
                  <a:outerShdw blurRad="38100" dist="38100" dir="2700000" algn="tl">
                    <a:srgbClr val="000000">
                      <a:alpha val="43137"/>
                    </a:srgbClr>
                  </a:outerShdw>
                </a:effectLst>
                <a:latin typeface="Comic Sans MS" pitchFamily="66" charset="0"/>
              </a:rPr>
              <a:t>.</a:t>
            </a:r>
            <a:endParaRPr lang="en-US" sz="2600" dirty="0">
              <a:solidFill>
                <a:prstClr val="black"/>
              </a:solidFill>
              <a:effectLst>
                <a:outerShdw blurRad="38100" dist="38100" dir="2700000" algn="tl">
                  <a:srgbClr val="000000">
                    <a:alpha val="43137"/>
                  </a:srgbClr>
                </a:outerShdw>
              </a:effectLst>
              <a:latin typeface="Comic Sans MS" pitchFamily="66" charset="0"/>
            </a:endParaRPr>
          </a:p>
        </p:txBody>
      </p:sp>
      <p:pic>
        <p:nvPicPr>
          <p:cNvPr id="24581"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754179"/>
            <a:ext cx="4267200" cy="28641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360305DD-073A-437D-A723-7433D4347A48}" type="slidenum">
              <a:rPr lang="el-GR" smtClean="0">
                <a:solidFill>
                  <a:srgbClr val="898989"/>
                </a:solidFill>
              </a:rPr>
              <a:pPr eaLnBrk="1" hangingPunct="1"/>
              <a:t>11</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a:t>
            </a:r>
            <a:r>
              <a:rPr lang="en-US" sz="3200" dirty="0">
                <a:effectLst>
                  <a:outerShdw blurRad="38100" dist="38100" dir="2700000" algn="tl">
                    <a:srgbClr val="000000">
                      <a:alpha val="43137"/>
                    </a:srgbClr>
                  </a:outerShdw>
                </a:effectLst>
                <a:ea typeface="ＭＳ Ｐゴシック" charset="-128"/>
              </a:rPr>
              <a:t>3</a:t>
            </a:r>
            <a:r>
              <a:rPr lang="el-GR" sz="3200" dirty="0">
                <a:effectLst>
                  <a:outerShdw blurRad="38100" dist="38100" dir="2700000" algn="tl">
                    <a:srgbClr val="000000">
                      <a:alpha val="43137"/>
                    </a:srgbClr>
                  </a:outerShdw>
                </a:effectLst>
                <a:ea typeface="ＭＳ Ｐゴシック" charset="-128"/>
              </a:rPr>
              <a:t>)</a:t>
            </a:r>
          </a:p>
        </p:txBody>
      </p:sp>
      <p:sp>
        <p:nvSpPr>
          <p:cNvPr id="3075" name="TextBox 4"/>
          <p:cNvSpPr txBox="1">
            <a:spLocks noChangeArrowheads="1"/>
          </p:cNvSpPr>
          <p:nvPr/>
        </p:nvSpPr>
        <p:spPr bwMode="auto">
          <a:xfrm>
            <a:off x="3651250" y="2206625"/>
            <a:ext cx="526891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800" dirty="0">
                <a:effectLst>
                  <a:outerShdw blurRad="38100" dist="38100" dir="2700000" algn="tl">
                    <a:srgbClr val="000000">
                      <a:alpha val="43137"/>
                    </a:srgbClr>
                  </a:outerShdw>
                </a:effectLst>
              </a:rPr>
              <a:t>Αν ακουμπήσεις μία κατσαρόλα που βρίσκεται στο μάτι της κουζίνας, θα καείς. Αν την πιάσεις όμως από τα χερούλια, όχι.</a:t>
            </a:r>
            <a:endParaRPr lang="en-US" sz="2800" dirty="0">
              <a:effectLst>
                <a:outerShdw blurRad="38100" dist="38100" dir="2700000" algn="tl">
                  <a:srgbClr val="000000">
                    <a:alpha val="43137"/>
                  </a:srgbClr>
                </a:outerShdw>
              </a:effectLst>
            </a:endParaRPr>
          </a:p>
          <a:p>
            <a:pPr eaLnBrk="1" hangingPunct="1">
              <a:defRPr/>
            </a:pPr>
            <a:endParaRPr lang="en-US" sz="2800" dirty="0">
              <a:effectLst>
                <a:outerShdw blurRad="38100" dist="38100" dir="2700000" algn="tl">
                  <a:srgbClr val="000000">
                    <a:alpha val="43137"/>
                  </a:srgbClr>
                </a:outerShdw>
              </a:effectLst>
            </a:endParaRPr>
          </a:p>
          <a:p>
            <a:pPr eaLnBrk="1" hangingPunct="1">
              <a:defRPr/>
            </a:pPr>
            <a:r>
              <a:rPr lang="el-GR" sz="2800" dirty="0">
                <a:effectLst>
                  <a:outerShdw blurRad="38100" dist="38100" dir="2700000" algn="tl">
                    <a:srgbClr val="000000">
                      <a:alpha val="43137"/>
                    </a:srgbClr>
                  </a:outerShdw>
                </a:effectLst>
              </a:rPr>
              <a:t>Μπορείς να εξηγήσεις γιατί δεν καιγόμαστε, όταν πιάνουμε την κατσαρόλα από τα χερούλια;</a:t>
            </a:r>
            <a:endParaRPr lang="en-US" sz="2800" dirty="0">
              <a:effectLst>
                <a:outerShdw blurRad="38100" dist="38100" dir="2700000" algn="tl">
                  <a:srgbClr val="000000">
                    <a:alpha val="43137"/>
                  </a:srgbClr>
                </a:outerShdw>
              </a:effectLst>
            </a:endParaRPr>
          </a:p>
        </p:txBody>
      </p:sp>
      <p:pic>
        <p:nvPicPr>
          <p:cNvPr id="27653"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84497" y="3276600"/>
            <a:ext cx="3838056" cy="200898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B03FC188-65F3-4BF6-9014-AB18FE459E22}" type="slidenum">
              <a:rPr lang="el-GR" smtClean="0">
                <a:solidFill>
                  <a:srgbClr val="898989"/>
                </a:solidFill>
              </a:rPr>
              <a:pPr eaLnBrk="1" hangingPunct="1"/>
              <a:t>12</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a:t>
            </a:r>
            <a:r>
              <a:rPr lang="en-US" sz="3200" dirty="0">
                <a:effectLst>
                  <a:outerShdw blurRad="38100" dist="38100" dir="2700000" algn="tl">
                    <a:srgbClr val="000000">
                      <a:alpha val="43137"/>
                    </a:srgbClr>
                  </a:outerShdw>
                </a:effectLst>
                <a:ea typeface="ＭＳ Ｐゴシック" charset="-128"/>
              </a:rPr>
              <a:t>3</a:t>
            </a:r>
            <a:r>
              <a:rPr lang="el-GR" sz="3200" dirty="0">
                <a:effectLst>
                  <a:outerShdw blurRad="38100" dist="38100" dir="2700000" algn="tl">
                    <a:srgbClr val="000000">
                      <a:alpha val="43137"/>
                    </a:srgbClr>
                  </a:outerShdw>
                </a:effectLst>
                <a:ea typeface="ＭＳ Ｐゴシック" charset="-128"/>
              </a:rPr>
              <a:t>)</a:t>
            </a:r>
          </a:p>
        </p:txBody>
      </p:sp>
      <p:sp>
        <p:nvSpPr>
          <p:cNvPr id="3075" name="TextBox 4"/>
          <p:cNvSpPr txBox="1">
            <a:spLocks noChangeArrowheads="1"/>
          </p:cNvSpPr>
          <p:nvPr/>
        </p:nvSpPr>
        <p:spPr bwMode="auto">
          <a:xfrm>
            <a:off x="3673475" y="1600200"/>
            <a:ext cx="52689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solidFill>
                  <a:srgbClr val="FF0000"/>
                </a:solidFill>
                <a:effectLst>
                  <a:outerShdw blurRad="38100" dist="38100" dir="2700000" algn="tl">
                    <a:srgbClr val="000000">
                      <a:alpha val="43137"/>
                    </a:srgbClr>
                  </a:outerShdw>
                </a:effectLst>
                <a:latin typeface="Comic Sans MS" pitchFamily="66" charset="0"/>
              </a:rPr>
              <a:t>Η κατσαρόλα είναι κατασκευασμένη από ατσάλι που είναι καλός αγωγός της θερμότητας, ενώ τα χερούλια από πλαστικό, που είναι κακός αγωγός της θερμότητας. Γι’ αυτό μπορούμε άφοβα να πιάνουμε την κατσαρόλα από τα χερούλια.</a:t>
            </a:r>
            <a:endParaRPr lang="en-US" sz="3200" dirty="0">
              <a:solidFill>
                <a:prstClr val="black"/>
              </a:solidFill>
              <a:effectLst>
                <a:outerShdw blurRad="38100" dist="38100" dir="2700000" algn="tl">
                  <a:srgbClr val="000000">
                    <a:alpha val="43137"/>
                  </a:srgbClr>
                </a:outerShdw>
              </a:effectLst>
              <a:latin typeface="Comic Sans MS" pitchFamily="66" charset="0"/>
            </a:endParaRPr>
          </a:p>
        </p:txBody>
      </p:sp>
      <p:pic>
        <p:nvPicPr>
          <p:cNvPr id="28677"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84497" y="3276600"/>
            <a:ext cx="3838056" cy="200898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spd="slow">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2020ED22-40FB-4641-A2D2-9E267B832E20}" type="slidenum">
              <a:rPr lang="el-GR" smtClean="0">
                <a:solidFill>
                  <a:srgbClr val="898989"/>
                </a:solidFill>
              </a:rPr>
              <a:pPr eaLnBrk="1" hangingPunct="1"/>
              <a:t>13</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a:t>
            </a:r>
            <a:r>
              <a:rPr lang="en-US" sz="3200" dirty="0">
                <a:effectLst>
                  <a:outerShdw blurRad="38100" dist="38100" dir="2700000" algn="tl">
                    <a:srgbClr val="000000">
                      <a:alpha val="43137"/>
                    </a:srgbClr>
                  </a:outerShdw>
                </a:effectLst>
                <a:ea typeface="ＭＳ Ｐゴシック" charset="-128"/>
              </a:rPr>
              <a:t>4</a:t>
            </a:r>
            <a:r>
              <a:rPr lang="el-GR" sz="3200" dirty="0">
                <a:effectLst>
                  <a:outerShdw blurRad="38100" dist="38100" dir="2700000" algn="tl">
                    <a:srgbClr val="000000">
                      <a:alpha val="43137"/>
                    </a:srgbClr>
                  </a:outerShdw>
                </a:effectLst>
                <a:ea typeface="ＭＳ Ｐゴシック" charset="-128"/>
              </a:rPr>
              <a:t>)</a:t>
            </a:r>
          </a:p>
        </p:txBody>
      </p:sp>
      <p:sp>
        <p:nvSpPr>
          <p:cNvPr id="3075" name="TextBox 4"/>
          <p:cNvSpPr txBox="1">
            <a:spLocks noChangeArrowheads="1"/>
          </p:cNvSpPr>
          <p:nvPr/>
        </p:nvSpPr>
        <p:spPr bwMode="auto">
          <a:xfrm>
            <a:off x="3505200" y="2206625"/>
            <a:ext cx="526891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800" dirty="0">
                <a:effectLst>
                  <a:outerShdw blurRad="38100" dist="38100" dir="2700000" algn="tl">
                    <a:srgbClr val="000000">
                      <a:alpha val="43137"/>
                    </a:srgbClr>
                  </a:outerShdw>
                </a:effectLst>
              </a:rPr>
              <a:t>Μία μητέρα λέει στο παιδί της το χειμώνα: «Βάλε ζεστά ρούχα, για να μην κρυώσεις». Αν όμως μετρούσαμε με το θερμόμετρο, θα διαπιστώναμε ότι τα ρούχα και το δωμάτιο έχουν την ίδια θερμοκρασία. </a:t>
            </a:r>
          </a:p>
          <a:p>
            <a:pPr eaLnBrk="1" hangingPunct="1">
              <a:defRPr/>
            </a:pPr>
            <a:r>
              <a:rPr lang="el-GR" sz="2800" dirty="0">
                <a:effectLst>
                  <a:outerShdw blurRad="38100" dist="38100" dir="2700000" algn="tl">
                    <a:srgbClr val="000000">
                      <a:alpha val="43137"/>
                    </a:srgbClr>
                  </a:outerShdw>
                </a:effectLst>
              </a:rPr>
              <a:t>Τι θα έπρεπε να πει η μητέρα σωστότερα;</a:t>
            </a:r>
            <a:endParaRPr lang="en-US" sz="2800" dirty="0">
              <a:effectLst>
                <a:outerShdw blurRad="38100" dist="38100" dir="2700000" algn="tl">
                  <a:srgbClr val="000000">
                    <a:alpha val="43137"/>
                  </a:srgbClr>
                </a:outerShdw>
              </a:effectLst>
            </a:endParaRPr>
          </a:p>
        </p:txBody>
      </p:sp>
      <p:pic>
        <p:nvPicPr>
          <p:cNvPr id="29701"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28600" y="2667000"/>
            <a:ext cx="2921210" cy="29212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C5BC0964-14A4-4C30-ADCD-1DA8CD52EDF2}" type="slidenum">
              <a:rPr lang="el-GR" smtClean="0">
                <a:solidFill>
                  <a:srgbClr val="898989"/>
                </a:solidFill>
              </a:rPr>
              <a:pPr eaLnBrk="1" hangingPunct="1"/>
              <a:t>14</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a:t>
            </a:r>
            <a:r>
              <a:rPr lang="en-US" sz="3200" dirty="0">
                <a:effectLst>
                  <a:outerShdw blurRad="38100" dist="38100" dir="2700000" algn="tl">
                    <a:srgbClr val="000000">
                      <a:alpha val="43137"/>
                    </a:srgbClr>
                  </a:outerShdw>
                </a:effectLst>
                <a:ea typeface="ＭＳ Ｐゴシック" charset="-128"/>
              </a:rPr>
              <a:t>4</a:t>
            </a:r>
            <a:r>
              <a:rPr lang="el-GR" sz="3200" dirty="0">
                <a:effectLst>
                  <a:outerShdw blurRad="38100" dist="38100" dir="2700000" algn="tl">
                    <a:srgbClr val="000000">
                      <a:alpha val="43137"/>
                    </a:srgbClr>
                  </a:outerShdw>
                </a:effectLst>
                <a:ea typeface="ＭＳ Ｐゴシック" charset="-128"/>
              </a:rPr>
              <a:t>)</a:t>
            </a:r>
          </a:p>
        </p:txBody>
      </p:sp>
      <p:sp>
        <p:nvSpPr>
          <p:cNvPr id="3075" name="TextBox 4"/>
          <p:cNvSpPr txBox="1">
            <a:spLocks noChangeArrowheads="1"/>
          </p:cNvSpPr>
          <p:nvPr/>
        </p:nvSpPr>
        <p:spPr bwMode="auto">
          <a:xfrm>
            <a:off x="3505200" y="2667000"/>
            <a:ext cx="5268913"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solidFill>
                  <a:srgbClr val="FF0000"/>
                </a:solidFill>
                <a:effectLst>
                  <a:outerShdw blurRad="38100" dist="38100" dir="2700000" algn="tl">
                    <a:srgbClr val="000000">
                      <a:alpha val="43137"/>
                    </a:srgbClr>
                  </a:outerShdw>
                </a:effectLst>
                <a:latin typeface="Comic Sans MS" pitchFamily="66" charset="0"/>
              </a:rPr>
              <a:t>Η μητέρα θα έπρεπε να πει: </a:t>
            </a:r>
            <a:r>
              <a:rPr lang="el-GR" sz="3200">
                <a:solidFill>
                  <a:srgbClr val="FF0000"/>
                </a:solidFill>
                <a:effectLst>
                  <a:outerShdw blurRad="38100" dist="38100" dir="2700000" algn="tl">
                    <a:srgbClr val="000000">
                      <a:alpha val="43137"/>
                    </a:srgbClr>
                  </a:outerShdw>
                </a:effectLst>
                <a:latin typeface="Comic Sans MS" pitchFamily="66" charset="0"/>
              </a:rPr>
              <a:t>«Βάλε </a:t>
            </a:r>
            <a:r>
              <a:rPr lang="el-GR" sz="3200" dirty="0">
                <a:solidFill>
                  <a:srgbClr val="FF0000"/>
                </a:solidFill>
                <a:effectLst>
                  <a:outerShdw blurRad="38100" dist="38100" dir="2700000" algn="tl">
                    <a:srgbClr val="000000">
                      <a:alpha val="43137"/>
                    </a:srgbClr>
                  </a:outerShdw>
                </a:effectLst>
                <a:latin typeface="Comic Sans MS" pitchFamily="66" charset="0"/>
              </a:rPr>
              <a:t>μάλλινα χοντρά ρούχα που επειδή εγκλωβίζουν αέρα είναι κακοί αγωγοί της θερμότητας.»</a:t>
            </a:r>
            <a:endParaRPr lang="en-US" sz="3200" dirty="0">
              <a:solidFill>
                <a:prstClr val="black"/>
              </a:solidFill>
              <a:effectLst>
                <a:outerShdw blurRad="38100" dist="38100" dir="2700000" algn="tl">
                  <a:srgbClr val="000000">
                    <a:alpha val="43137"/>
                  </a:srgbClr>
                </a:outerShdw>
              </a:effectLst>
              <a:latin typeface="Comic Sans MS" pitchFamily="66" charset="0"/>
            </a:endParaRPr>
          </a:p>
        </p:txBody>
      </p:sp>
      <p:pic>
        <p:nvPicPr>
          <p:cNvPr id="3072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28600" y="2667000"/>
            <a:ext cx="2921210" cy="29212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CD174C3E-EC62-474C-945E-293156EBA267}" type="slidenum">
              <a:rPr lang="el-GR" smtClean="0">
                <a:solidFill>
                  <a:srgbClr val="898989"/>
                </a:solidFill>
              </a:rPr>
              <a:pPr eaLnBrk="1" hangingPunct="1"/>
              <a:t>2</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Έναυσμα (1)</a:t>
            </a:r>
          </a:p>
        </p:txBody>
      </p:sp>
      <p:sp>
        <p:nvSpPr>
          <p:cNvPr id="3075" name="TextBox 4"/>
          <p:cNvSpPr txBox="1">
            <a:spLocks noChangeArrowheads="1"/>
          </p:cNvSpPr>
          <p:nvPr/>
        </p:nvSpPr>
        <p:spPr bwMode="auto">
          <a:xfrm>
            <a:off x="5892800" y="2590800"/>
            <a:ext cx="32512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800" dirty="0">
                <a:effectLst>
                  <a:outerShdw blurRad="38100" dist="38100" dir="2700000" algn="tl">
                    <a:srgbClr val="000000">
                      <a:alpha val="43137"/>
                    </a:srgbClr>
                  </a:outerShdw>
                </a:effectLst>
              </a:rPr>
              <a:t>Κοίταξε την εικόνα του βιβλίου σου: Γιατί ο </a:t>
            </a:r>
            <a:r>
              <a:rPr lang="el-GR" sz="2800" dirty="0" err="1">
                <a:effectLst>
                  <a:outerShdw blurRad="38100" dist="38100" dir="2700000" algn="tl">
                    <a:srgbClr val="000000">
                      <a:alpha val="43137"/>
                    </a:srgbClr>
                  </a:outerShdw>
                </a:effectLst>
              </a:rPr>
              <a:t>Αστερίξ</a:t>
            </a:r>
            <a:r>
              <a:rPr lang="el-GR" sz="2800" dirty="0">
                <a:effectLst>
                  <a:outerShdw blurRad="38100" dist="38100" dir="2700000" algn="tl">
                    <a:srgbClr val="000000">
                      <a:alpha val="43137"/>
                    </a:srgbClr>
                  </a:outerShdw>
                </a:effectLst>
              </a:rPr>
              <a:t> αναγκάστηκε να αφήσει το ακόντιο, ενώ ο </a:t>
            </a:r>
            <a:r>
              <a:rPr lang="el-GR" sz="2800" dirty="0" err="1">
                <a:effectLst>
                  <a:outerShdw blurRad="38100" dist="38100" dir="2700000" algn="tl">
                    <a:srgbClr val="000000">
                      <a:alpha val="43137"/>
                    </a:srgbClr>
                  </a:outerShdw>
                </a:effectLst>
              </a:rPr>
              <a:t>Οβελίξ</a:t>
            </a:r>
            <a:r>
              <a:rPr lang="el-GR" sz="2800" dirty="0">
                <a:effectLst>
                  <a:outerShdw blurRad="38100" dist="38100" dir="2700000" algn="tl">
                    <a:srgbClr val="000000">
                      <a:alpha val="43137"/>
                    </a:srgbClr>
                  </a:outerShdw>
                </a:effectLst>
              </a:rPr>
              <a:t> το κρατά ακόμη;</a:t>
            </a:r>
            <a:endParaRPr lang="en-US" sz="2800" dirty="0">
              <a:effectLst>
                <a:outerShdw blurRad="38100" dist="38100" dir="2700000" algn="tl">
                  <a:srgbClr val="000000">
                    <a:alpha val="43137"/>
                  </a:srgbClr>
                </a:outerShdw>
              </a:effectLst>
            </a:endParaRPr>
          </a:p>
        </p:txBody>
      </p:sp>
      <p:pic>
        <p:nvPicPr>
          <p:cNvPr id="9221"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2590800"/>
            <a:ext cx="5599186" cy="3758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5BA55BB8-9072-457C-8B62-12D0DC456CE1}" type="slidenum">
              <a:rPr lang="el-GR" smtClean="0">
                <a:solidFill>
                  <a:srgbClr val="898989"/>
                </a:solidFill>
              </a:rPr>
              <a:pPr eaLnBrk="1" hangingPunct="1"/>
              <a:t>3</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Πειραματισμός </a:t>
            </a:r>
          </a:p>
        </p:txBody>
      </p:sp>
      <p:sp>
        <p:nvSpPr>
          <p:cNvPr id="3075" name="TextBox 4"/>
          <p:cNvSpPr txBox="1">
            <a:spLocks noChangeArrowheads="1"/>
          </p:cNvSpPr>
          <p:nvPr/>
        </p:nvSpPr>
        <p:spPr bwMode="auto">
          <a:xfrm>
            <a:off x="4495799" y="2951956"/>
            <a:ext cx="44243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800" dirty="0">
                <a:effectLst>
                  <a:outerShdw blurRad="38100" dist="38100" dir="2700000" algn="tl">
                    <a:srgbClr val="000000">
                      <a:alpha val="43137"/>
                    </a:srgbClr>
                  </a:outerShdw>
                </a:effectLst>
              </a:rPr>
              <a:t>Παρατηρείστε τι θα συμβεί στα κομμάτια κεριού. </a:t>
            </a:r>
          </a:p>
        </p:txBody>
      </p:sp>
      <p:pic>
        <p:nvPicPr>
          <p:cNvPr id="11269"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elon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2286000"/>
            <a:ext cx="4076700" cy="2286000"/>
          </a:xfrm>
          <a:prstGeom prst="rect">
            <a:avLst/>
          </a:prstGeom>
        </p:spPr>
      </p:pic>
    </p:spTree>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83A98BAA-2C85-47B7-9819-F624758C45B4}" type="slidenum">
              <a:rPr lang="el-GR" smtClean="0">
                <a:solidFill>
                  <a:srgbClr val="898989"/>
                </a:solidFill>
              </a:rPr>
              <a:pPr eaLnBrk="1" hangingPunct="1"/>
              <a:t>4</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Παρατήρηση</a:t>
            </a:r>
          </a:p>
        </p:txBody>
      </p:sp>
      <p:sp>
        <p:nvSpPr>
          <p:cNvPr id="3075" name="TextBox 4"/>
          <p:cNvSpPr txBox="1">
            <a:spLocks noChangeArrowheads="1"/>
          </p:cNvSpPr>
          <p:nvPr/>
        </p:nvSpPr>
        <p:spPr bwMode="auto">
          <a:xfrm>
            <a:off x="3657600" y="2209800"/>
            <a:ext cx="5268913"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solidFill>
                  <a:srgbClr val="FF0000"/>
                </a:solidFill>
                <a:effectLst>
                  <a:outerShdw blurRad="38100" dist="38100" dir="2700000" algn="tl">
                    <a:srgbClr val="000000">
                      <a:alpha val="43137"/>
                    </a:srgbClr>
                  </a:outerShdw>
                </a:effectLst>
                <a:latin typeface="Comic Sans MS" pitchFamily="66" charset="0"/>
              </a:rPr>
              <a:t>Καθώς θερμαίνω την άκρη της βελόνας, τα κομματάκια κεριού λιώνουν. Πρώτο λιώνει το κομματάκι του κεριού που βρίσκεται κοντά στη φλόγα και τελευταίο αυτό που βρίσκεται κοντά στο χέρι μου.</a:t>
            </a:r>
          </a:p>
        </p:txBody>
      </p:sp>
      <p:pic>
        <p:nvPicPr>
          <p:cNvPr id="14341"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Εικόνα 1"/>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bwMode="auto">
          <a:xfrm rot="10800000">
            <a:off x="304800" y="2590606"/>
            <a:ext cx="3200400" cy="19051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0DA5F873-1A6B-4CF2-94EC-8DC1844C92B3}" type="slidenum">
              <a:rPr lang="el-GR" smtClean="0">
                <a:solidFill>
                  <a:srgbClr val="898989"/>
                </a:solidFill>
              </a:rPr>
              <a:pPr eaLnBrk="1" hangingPunct="1"/>
              <a:t>5</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Συμπέρασμα </a:t>
            </a:r>
          </a:p>
        </p:txBody>
      </p:sp>
      <p:sp>
        <p:nvSpPr>
          <p:cNvPr id="3075" name="TextBox 4"/>
          <p:cNvSpPr txBox="1">
            <a:spLocks noChangeArrowheads="1"/>
          </p:cNvSpPr>
          <p:nvPr/>
        </p:nvSpPr>
        <p:spPr bwMode="auto">
          <a:xfrm>
            <a:off x="228600" y="2438400"/>
            <a:ext cx="86979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effectLst>
                  <a:outerShdw blurRad="38100" dist="38100" dir="2700000" algn="tl">
                    <a:srgbClr val="000000">
                      <a:alpha val="43137"/>
                    </a:srgbClr>
                  </a:outerShdw>
                </a:effectLst>
              </a:rPr>
              <a:t>Γενικεύστε την προηγούμενη παρατήρησή σας.</a:t>
            </a:r>
          </a:p>
          <a:p>
            <a:pPr eaLnBrk="1" hangingPunct="1">
              <a:defRPr/>
            </a:pPr>
            <a:r>
              <a:rPr lang="el-GR" sz="3200" dirty="0">
                <a:effectLst>
                  <a:outerShdw blurRad="38100" dist="38100" dir="2700000" algn="tl">
                    <a:srgbClr val="000000">
                      <a:alpha val="43137"/>
                    </a:srgbClr>
                  </a:outerShdw>
                </a:effectLst>
              </a:rPr>
              <a:t>Μην ξεχάσετε να χρησιμοποιήσετε τις λέξεις που αναφέρονται στο μπλε πλαίσιο του βιβλίου σας. </a:t>
            </a:r>
          </a:p>
        </p:txBody>
      </p:sp>
      <p:pic>
        <p:nvPicPr>
          <p:cNvPr id="13317"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83A98BAA-2C85-47B7-9819-F624758C45B4}" type="slidenum">
              <a:rPr lang="el-GR" smtClean="0">
                <a:solidFill>
                  <a:srgbClr val="898989"/>
                </a:solidFill>
              </a:rPr>
              <a:pPr eaLnBrk="1" hangingPunct="1"/>
              <a:t>6</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Συμπέρασμα </a:t>
            </a:r>
          </a:p>
        </p:txBody>
      </p:sp>
      <p:sp>
        <p:nvSpPr>
          <p:cNvPr id="3075" name="TextBox 4"/>
          <p:cNvSpPr txBox="1">
            <a:spLocks noChangeArrowheads="1"/>
          </p:cNvSpPr>
          <p:nvPr/>
        </p:nvSpPr>
        <p:spPr bwMode="auto">
          <a:xfrm>
            <a:off x="228600" y="3124200"/>
            <a:ext cx="86979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solidFill>
                  <a:srgbClr val="FF0000"/>
                </a:solidFill>
                <a:effectLst>
                  <a:outerShdw blurRad="38100" dist="38100" dir="2700000" algn="tl">
                    <a:srgbClr val="000000">
                      <a:alpha val="43137"/>
                    </a:srgbClr>
                  </a:outerShdw>
                </a:effectLst>
                <a:latin typeface="Comic Sans MS" pitchFamily="66" charset="0"/>
              </a:rPr>
              <a:t>Η θερμότητα μεταδίδεται με αγωγή από την πιο ζεστή προς την πιο κρύα άκρη της βελόνας.</a:t>
            </a:r>
            <a:endParaRPr lang="en-US" sz="3200" dirty="0">
              <a:solidFill>
                <a:prstClr val="black"/>
              </a:solidFill>
              <a:effectLst>
                <a:outerShdw blurRad="38100" dist="38100" dir="2700000" algn="tl">
                  <a:srgbClr val="000000">
                    <a:alpha val="43137"/>
                  </a:srgbClr>
                </a:outerShdw>
              </a:effectLst>
              <a:latin typeface="Comic Sans MS" pitchFamily="66" charset="0"/>
            </a:endParaRPr>
          </a:p>
        </p:txBody>
      </p:sp>
      <p:pic>
        <p:nvPicPr>
          <p:cNvPr id="14341"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1152685"/>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5F830373-5348-4E6F-AAF2-DA60E346C4E1}" type="slidenum">
              <a:rPr lang="el-GR" smtClean="0">
                <a:solidFill>
                  <a:srgbClr val="898989"/>
                </a:solidFill>
              </a:rPr>
              <a:pPr eaLnBrk="1" hangingPunct="1"/>
              <a:t>7</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(1)</a:t>
            </a:r>
          </a:p>
        </p:txBody>
      </p:sp>
      <p:sp>
        <p:nvSpPr>
          <p:cNvPr id="3075" name="TextBox 4"/>
          <p:cNvSpPr txBox="1">
            <a:spLocks noChangeArrowheads="1"/>
          </p:cNvSpPr>
          <p:nvPr/>
        </p:nvSpPr>
        <p:spPr bwMode="auto">
          <a:xfrm>
            <a:off x="3657600" y="3124200"/>
            <a:ext cx="52689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800" dirty="0">
                <a:solidFill>
                  <a:prstClr val="black"/>
                </a:solidFill>
                <a:effectLst>
                  <a:outerShdw blurRad="38100" dist="38100" dir="2700000" algn="tl">
                    <a:srgbClr val="000000">
                      <a:alpha val="43137"/>
                    </a:srgbClr>
                  </a:outerShdw>
                </a:effectLst>
              </a:rPr>
              <a:t>Γιατί έπρεπε να χρησιμοποιήσεις τον φελλό στο προηγούμενο πείραμα; (εφόσον η βελόνα δεν είχε πλαστικό προστατευτικό περίβλημα)</a:t>
            </a:r>
            <a:endParaRPr lang="en-US" sz="2800" dirty="0">
              <a:solidFill>
                <a:prstClr val="black"/>
              </a:solidFill>
              <a:effectLst>
                <a:outerShdw blurRad="38100" dist="38100" dir="2700000" algn="tl">
                  <a:srgbClr val="000000">
                    <a:alpha val="43137"/>
                  </a:srgbClr>
                </a:outerShdw>
              </a:effectLst>
            </a:endParaRPr>
          </a:p>
        </p:txBody>
      </p:sp>
      <p:pic>
        <p:nvPicPr>
          <p:cNvPr id="17413"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381000" y="2971800"/>
            <a:ext cx="2808288" cy="2106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5F830373-5348-4E6F-AAF2-DA60E346C4E1}" type="slidenum">
              <a:rPr lang="el-GR" smtClean="0">
                <a:solidFill>
                  <a:srgbClr val="898989"/>
                </a:solidFill>
              </a:rPr>
              <a:pPr eaLnBrk="1" hangingPunct="1"/>
              <a:t>8</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(1)</a:t>
            </a:r>
          </a:p>
        </p:txBody>
      </p:sp>
      <p:sp>
        <p:nvSpPr>
          <p:cNvPr id="3075" name="TextBox 4"/>
          <p:cNvSpPr txBox="1">
            <a:spLocks noChangeArrowheads="1"/>
          </p:cNvSpPr>
          <p:nvPr/>
        </p:nvSpPr>
        <p:spPr bwMode="auto">
          <a:xfrm>
            <a:off x="3657600" y="3124200"/>
            <a:ext cx="526891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lvl="0" eaLnBrk="1" hangingPunct="1">
              <a:defRPr/>
            </a:pPr>
            <a:r>
              <a:rPr lang="el-GR" sz="3200" dirty="0">
                <a:solidFill>
                  <a:srgbClr val="FF0000"/>
                </a:solidFill>
                <a:effectLst>
                  <a:outerShdw blurRad="38100" dist="38100" dir="2700000" algn="tl">
                    <a:srgbClr val="000000">
                      <a:alpha val="43137"/>
                    </a:srgbClr>
                  </a:outerShdw>
                </a:effectLst>
                <a:latin typeface="Comic Sans MS" pitchFamily="66" charset="0"/>
              </a:rPr>
              <a:t>Χρησιμοποίησα τον φελλό για να μη μεταδοθεί η θερμότητα στο χέρι μου και καώ.</a:t>
            </a:r>
            <a:endParaRPr lang="en-US" sz="3200" dirty="0">
              <a:solidFill>
                <a:prstClr val="black"/>
              </a:solidFill>
              <a:effectLst>
                <a:outerShdw blurRad="38100" dist="38100" dir="2700000" algn="tl">
                  <a:srgbClr val="000000">
                    <a:alpha val="43137"/>
                  </a:srgbClr>
                </a:outerShdw>
              </a:effectLst>
              <a:latin typeface="Comic Sans MS" pitchFamily="66" charset="0"/>
            </a:endParaRPr>
          </a:p>
        </p:txBody>
      </p:sp>
      <p:pic>
        <p:nvPicPr>
          <p:cNvPr id="17413"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381000" y="2971800"/>
            <a:ext cx="2808288" cy="2106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7785991"/>
      </p:ext>
    </p:extLst>
  </p:cSld>
  <p:clrMapOvr>
    <a:masterClrMapping/>
  </p:clrMapOvr>
  <p:transition spd="slow">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FC5B1CAB-79FA-489C-93C5-912A39F95A79}" type="slidenum">
              <a:rPr lang="el-GR" smtClean="0">
                <a:solidFill>
                  <a:srgbClr val="898989"/>
                </a:solidFill>
              </a:rPr>
              <a:pPr eaLnBrk="1" hangingPunct="1"/>
              <a:t>9</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a:t>
            </a:r>
            <a:r>
              <a:rPr lang="en-US" sz="3200" dirty="0">
                <a:effectLst>
                  <a:outerShdw blurRad="38100" dist="38100" dir="2700000" algn="tl">
                    <a:srgbClr val="000000">
                      <a:alpha val="43137"/>
                    </a:srgbClr>
                  </a:outerShdw>
                </a:effectLst>
                <a:ea typeface="ＭＳ Ｐゴシック" charset="-128"/>
              </a:rPr>
              <a:t>2</a:t>
            </a:r>
            <a:r>
              <a:rPr lang="el-GR" sz="3200" dirty="0">
                <a:effectLst>
                  <a:outerShdw blurRad="38100" dist="38100" dir="2700000" algn="tl">
                    <a:srgbClr val="000000">
                      <a:alpha val="43137"/>
                    </a:srgbClr>
                  </a:outerShdw>
                </a:effectLst>
                <a:ea typeface="ＭＳ Ｐゴシック" charset="-128"/>
              </a:rPr>
              <a:t>)</a:t>
            </a:r>
          </a:p>
        </p:txBody>
      </p:sp>
      <p:sp>
        <p:nvSpPr>
          <p:cNvPr id="3075" name="TextBox 4"/>
          <p:cNvSpPr txBox="1">
            <a:spLocks noChangeArrowheads="1"/>
          </p:cNvSpPr>
          <p:nvPr/>
        </p:nvSpPr>
        <p:spPr bwMode="auto">
          <a:xfrm>
            <a:off x="5892800" y="2590800"/>
            <a:ext cx="32512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800" dirty="0">
                <a:effectLst>
                  <a:outerShdw blurRad="38100" dist="38100" dir="2700000" algn="tl">
                    <a:srgbClr val="000000">
                      <a:alpha val="43137"/>
                    </a:srgbClr>
                  </a:outerShdw>
                </a:effectLst>
              </a:rPr>
              <a:t>Μπορείς να εξηγήσεις γιατί ο </a:t>
            </a:r>
            <a:r>
              <a:rPr lang="el-GR" sz="2800" dirty="0" err="1">
                <a:effectLst>
                  <a:outerShdw blurRad="38100" dist="38100" dir="2700000" algn="tl">
                    <a:srgbClr val="000000">
                      <a:alpha val="43137"/>
                    </a:srgbClr>
                  </a:outerShdw>
                </a:effectLst>
              </a:rPr>
              <a:t>Αστερίξ</a:t>
            </a:r>
            <a:r>
              <a:rPr lang="el-GR" sz="2800" dirty="0">
                <a:effectLst>
                  <a:outerShdw blurRad="38100" dist="38100" dir="2700000" algn="tl">
                    <a:srgbClr val="000000">
                      <a:alpha val="43137"/>
                    </a:srgbClr>
                  </a:outerShdw>
                </a:effectLst>
              </a:rPr>
              <a:t> αναγκάστηκε να αφήσει το ακόντιο, ενώ ο </a:t>
            </a:r>
            <a:r>
              <a:rPr lang="el-GR" sz="2800" dirty="0" err="1">
                <a:effectLst>
                  <a:outerShdw blurRad="38100" dist="38100" dir="2700000" algn="tl">
                    <a:srgbClr val="000000">
                      <a:alpha val="43137"/>
                    </a:srgbClr>
                  </a:outerShdw>
                </a:effectLst>
              </a:rPr>
              <a:t>Οβελίξ</a:t>
            </a:r>
            <a:r>
              <a:rPr lang="el-GR" sz="2800" dirty="0">
                <a:effectLst>
                  <a:outerShdw blurRad="38100" dist="38100" dir="2700000" algn="tl">
                    <a:srgbClr val="000000">
                      <a:alpha val="43137"/>
                    </a:srgbClr>
                  </a:outerShdw>
                </a:effectLst>
              </a:rPr>
              <a:t> το κρατά ακόμη;</a:t>
            </a:r>
            <a:endParaRPr lang="en-US" sz="2800" dirty="0">
              <a:effectLst>
                <a:outerShdw blurRad="38100" dist="38100" dir="2700000" algn="tl">
                  <a:srgbClr val="000000">
                    <a:alpha val="43137"/>
                  </a:srgbClr>
                </a:outerShdw>
              </a:effectLst>
            </a:endParaRPr>
          </a:p>
        </p:txBody>
      </p:sp>
      <p:pic>
        <p:nvPicPr>
          <p:cNvPr id="23557"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2590800"/>
            <a:ext cx="5599186" cy="3758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pull/>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Κυματομορφή">
  <a:themeElements>
    <a:clrScheme name="Προσαρμοσμένο 31">
      <a:dk1>
        <a:sysClr val="windowText" lastClr="000000"/>
      </a:dk1>
      <a:lt1>
        <a:sysClr val="window" lastClr="FFFFFF"/>
      </a:lt1>
      <a:dk2>
        <a:srgbClr val="073E87"/>
      </a:dk2>
      <a:lt2>
        <a:srgbClr val="C6E7FC"/>
      </a:lt2>
      <a:accent1>
        <a:srgbClr val="FF350A"/>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Κυματομορφή">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Κυματομορφή">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13800</TotalTime>
  <Words>496</Words>
  <Application>Microsoft Office PowerPoint</Application>
  <PresentationFormat>Προβολή στην οθόνη (4:3)</PresentationFormat>
  <Paragraphs>46</Paragraphs>
  <Slides>14</Slides>
  <Notes>0</Notes>
  <HiddenSlides>0</HiddenSlides>
  <MMClips>1</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14</vt:i4>
      </vt:variant>
    </vt:vector>
  </HeadingPairs>
  <TitlesOfParts>
    <vt:vector size="19" baseType="lpstr">
      <vt:lpstr>Calibri</vt:lpstr>
      <vt:lpstr>Candara</vt:lpstr>
      <vt:lpstr>Comic Sans MS</vt:lpstr>
      <vt:lpstr>Symbol</vt:lpstr>
      <vt:lpstr>Κυματομορφή</vt:lpstr>
      <vt:lpstr>Θερμότητα    Η θερμότητα μεταδίδεται με αγωγή</vt:lpstr>
      <vt:lpstr>Η θερμότητα μεταδίδεται με αγωγή- Έναυσμα (1)</vt:lpstr>
      <vt:lpstr>Η θερμότητα μεταδίδεται με αγωγή- Πειραματισμός </vt:lpstr>
      <vt:lpstr>Η θερμότητα μεταδίδεται με αγωγή- Παρατήρηση</vt:lpstr>
      <vt:lpstr>Η θερμότητα μεταδίδεται με αγωγή- Συμπέρασμα </vt:lpstr>
      <vt:lpstr>Η θερμότητα μεταδίδεται με αγωγή- Συμπέρασμα </vt:lpstr>
      <vt:lpstr>Η θερμότητα μεταδίδεται με αγωγή- Εφαρμογή (1)</vt:lpstr>
      <vt:lpstr>Η θερμότητα μεταδίδεται με αγωγή- Εφαρμογή (1)</vt:lpstr>
      <vt:lpstr>Η θερμότητα μεταδίδεται με αγωγή- Εφαρμογή (2)</vt:lpstr>
      <vt:lpstr>Η θερμότητα μεταδίδεται με αγωγή- Εφαρμογή (2)</vt:lpstr>
      <vt:lpstr>Η θερμότητα μεταδίδεται με αγωγή- Εφαρμογή (3)</vt:lpstr>
      <vt:lpstr>Η θερμότητα μεταδίδεται με αγωγή- Εφαρμογή (3)</vt:lpstr>
      <vt:lpstr>Η θερμότητα μεταδίδεται με αγωγή- Εφαρμογή (4)</vt:lpstr>
      <vt:lpstr>Η θερμότητα μεταδίδεται με αγωγή- Εφαρμογή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Ενότητα 1: Η τάξη μου</dc:title>
  <dc:creator>ÎÎ¬Î½Ï„Î¹Î± Î Î±Ï€Î±Î³ÎµÏ‰ÏÎ³Î¯Î¿Ï…</dc:creator>
  <cp:lastModifiedBy>Nantia Papageorgiou</cp:lastModifiedBy>
  <cp:revision>298</cp:revision>
  <dcterms:created xsi:type="dcterms:W3CDTF">2015-06-06T08:58:39Z</dcterms:created>
  <dcterms:modified xsi:type="dcterms:W3CDTF">2020-07-22T08:44:39Z</dcterms:modified>
</cp:coreProperties>
</file>