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wdp" ContentType="image/vnd.ms-photo"/>
  <Default Extension="wmv" ContentType="video/x-ms-wmv"/>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1"/>
  </p:sldMasterIdLst>
  <p:notesMasterIdLst>
    <p:notesMasterId r:id="rId25"/>
  </p:notesMasterIdLst>
  <p:sldIdLst>
    <p:sldId id="256" r:id="rId2"/>
    <p:sldId id="401" r:id="rId3"/>
    <p:sldId id="559" r:id="rId4"/>
    <p:sldId id="560" r:id="rId5"/>
    <p:sldId id="563" r:id="rId6"/>
    <p:sldId id="562" r:id="rId7"/>
    <p:sldId id="580" r:id="rId8"/>
    <p:sldId id="564" r:id="rId9"/>
    <p:sldId id="565" r:id="rId10"/>
    <p:sldId id="566" r:id="rId11"/>
    <p:sldId id="581" r:id="rId12"/>
    <p:sldId id="568" r:id="rId13"/>
    <p:sldId id="569" r:id="rId14"/>
    <p:sldId id="570" r:id="rId15"/>
    <p:sldId id="571" r:id="rId16"/>
    <p:sldId id="572" r:id="rId17"/>
    <p:sldId id="574" r:id="rId18"/>
    <p:sldId id="573" r:id="rId19"/>
    <p:sldId id="575" r:id="rId20"/>
    <p:sldId id="576" r:id="rId21"/>
    <p:sldId id="577" r:id="rId22"/>
    <p:sldId id="578" r:id="rId23"/>
    <p:sldId id="579" r:id="rId24"/>
  </p:sldIdLst>
  <p:sldSz cx="9144000" cy="6858000" type="screen4x3"/>
  <p:notesSz cx="6858000" cy="9144000"/>
  <p:defaultTextStyle>
    <a:defPPr>
      <a:defRPr lang="el-GR"/>
    </a:defPPr>
    <a:lvl1pPr algn="l" rtl="0" fontAlgn="base">
      <a:spcBef>
        <a:spcPct val="0"/>
      </a:spcBef>
      <a:spcAft>
        <a:spcPct val="0"/>
      </a:spcAft>
      <a:defRPr kern="1200">
        <a:solidFill>
          <a:schemeClr val="tx1"/>
        </a:solidFill>
        <a:latin typeface="Calibri" pitchFamily="34" charset="0"/>
        <a:ea typeface="ＭＳ Ｐゴシック" charset="-128"/>
        <a:cs typeface="+mn-cs"/>
      </a:defRPr>
    </a:lvl1pPr>
    <a:lvl2pPr marL="457200" algn="l" rtl="0" fontAlgn="base">
      <a:spcBef>
        <a:spcPct val="0"/>
      </a:spcBef>
      <a:spcAft>
        <a:spcPct val="0"/>
      </a:spcAft>
      <a:defRPr kern="1200">
        <a:solidFill>
          <a:schemeClr val="tx1"/>
        </a:solidFill>
        <a:latin typeface="Calibri" pitchFamily="34" charset="0"/>
        <a:ea typeface="ＭＳ Ｐゴシック" charset="-128"/>
        <a:cs typeface="+mn-cs"/>
      </a:defRPr>
    </a:lvl2pPr>
    <a:lvl3pPr marL="914400" algn="l" rtl="0" fontAlgn="base">
      <a:spcBef>
        <a:spcPct val="0"/>
      </a:spcBef>
      <a:spcAft>
        <a:spcPct val="0"/>
      </a:spcAft>
      <a:defRPr kern="1200">
        <a:solidFill>
          <a:schemeClr val="tx1"/>
        </a:solidFill>
        <a:latin typeface="Calibri" pitchFamily="34" charset="0"/>
        <a:ea typeface="ＭＳ Ｐゴシック" charset="-128"/>
        <a:cs typeface="+mn-cs"/>
      </a:defRPr>
    </a:lvl3pPr>
    <a:lvl4pPr marL="1371600" algn="l" rtl="0" fontAlgn="base">
      <a:spcBef>
        <a:spcPct val="0"/>
      </a:spcBef>
      <a:spcAft>
        <a:spcPct val="0"/>
      </a:spcAft>
      <a:defRPr kern="1200">
        <a:solidFill>
          <a:schemeClr val="tx1"/>
        </a:solidFill>
        <a:latin typeface="Calibri" pitchFamily="34" charset="0"/>
        <a:ea typeface="ＭＳ Ｐゴシック" charset="-128"/>
        <a:cs typeface="+mn-cs"/>
      </a:defRPr>
    </a:lvl4pPr>
    <a:lvl5pPr marL="1828800" algn="l" rtl="0" fontAlgn="base">
      <a:spcBef>
        <a:spcPct val="0"/>
      </a:spcBef>
      <a:spcAft>
        <a:spcPct val="0"/>
      </a:spcAft>
      <a:defRPr kern="1200">
        <a:solidFill>
          <a:schemeClr val="tx1"/>
        </a:solidFill>
        <a:latin typeface="Calibri" pitchFamily="34" charset="0"/>
        <a:ea typeface="ＭＳ Ｐゴシック" charset="-128"/>
        <a:cs typeface="+mn-cs"/>
      </a:defRPr>
    </a:lvl5pPr>
    <a:lvl6pPr marL="2286000" algn="l" defTabSz="914400" rtl="0" eaLnBrk="1" latinLnBrk="0" hangingPunct="1">
      <a:defRPr kern="1200">
        <a:solidFill>
          <a:schemeClr val="tx1"/>
        </a:solidFill>
        <a:latin typeface="Calibri" pitchFamily="34" charset="0"/>
        <a:ea typeface="ＭＳ Ｐゴシック" charset="-128"/>
        <a:cs typeface="+mn-cs"/>
      </a:defRPr>
    </a:lvl6pPr>
    <a:lvl7pPr marL="2743200" algn="l" defTabSz="914400" rtl="0" eaLnBrk="1" latinLnBrk="0" hangingPunct="1">
      <a:defRPr kern="1200">
        <a:solidFill>
          <a:schemeClr val="tx1"/>
        </a:solidFill>
        <a:latin typeface="Calibri" pitchFamily="34" charset="0"/>
        <a:ea typeface="ＭＳ Ｐゴシック" charset="-128"/>
        <a:cs typeface="+mn-cs"/>
      </a:defRPr>
    </a:lvl7pPr>
    <a:lvl8pPr marL="3200400" algn="l" defTabSz="914400" rtl="0" eaLnBrk="1" latinLnBrk="0" hangingPunct="1">
      <a:defRPr kern="1200">
        <a:solidFill>
          <a:schemeClr val="tx1"/>
        </a:solidFill>
        <a:latin typeface="Calibri" pitchFamily="34" charset="0"/>
        <a:ea typeface="ＭＳ Ｐゴシック" charset="-128"/>
        <a:cs typeface="+mn-cs"/>
      </a:defRPr>
    </a:lvl8pPr>
    <a:lvl9pPr marL="3657600" algn="l" defTabSz="914400" rtl="0" eaLnBrk="1" latinLnBrk="0" hangingPunct="1">
      <a:defRPr kern="1200">
        <a:solidFill>
          <a:schemeClr val="tx1"/>
        </a:solidFill>
        <a:latin typeface="Calibri" pitchFamily="34" charset="0"/>
        <a:ea typeface="ＭＳ Ｐゴシック" charset="-128"/>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0524"/>
    <p:restoredTop sz="92241"/>
  </p:normalViewPr>
  <p:slideViewPr>
    <p:cSldViewPr>
      <p:cViewPr varScale="1">
        <p:scale>
          <a:sx n="63" d="100"/>
          <a:sy n="63" d="100"/>
        </p:scale>
        <p:origin x="1314" y="60"/>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655D60F5-F766-4F83-AA3F-B1EF4D873AE1}" type="datetimeFigureOut">
              <a:rPr lang="el-GR"/>
              <a:pPr>
                <a:defRPr/>
              </a:pPr>
              <a:t>22/7/2020</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l-GR" noProof="0"/>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noProof="0"/>
              <a:t>Στυλ υποδείγματος κειμένου</a:t>
            </a:r>
          </a:p>
          <a:p>
            <a:pPr lvl="1"/>
            <a:r>
              <a:rPr lang="el-GR" noProof="0"/>
              <a:t>Δεύτερου επιπέδου</a:t>
            </a:r>
          </a:p>
          <a:p>
            <a:pPr lvl="2"/>
            <a:r>
              <a:rPr lang="el-GR" noProof="0"/>
              <a:t>Τρίτου επιπέδου</a:t>
            </a:r>
          </a:p>
          <a:p>
            <a:pPr lvl="3"/>
            <a:r>
              <a:rPr lang="el-GR" noProof="0"/>
              <a:t>Τέταρτου επιπέδου</a:t>
            </a:r>
          </a:p>
          <a:p>
            <a:pPr lvl="4"/>
            <a:r>
              <a:rPr lang="el-GR" noProof="0"/>
              <a:t>Πέμπτου επιπέδου</a:t>
            </a: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9FA724F8-3AE7-4B6A-825A-376F49CB6AE5}" type="slidenum">
              <a:rPr lang="el-GR"/>
              <a:pPr>
                <a:defRPr/>
              </a:pPr>
              <a:t>‹#›</a:t>
            </a:fld>
            <a:endParaRPr lang="el-GR"/>
          </a:p>
        </p:txBody>
      </p:sp>
    </p:spTree>
    <p:extLst>
      <p:ext uri="{BB962C8B-B14F-4D97-AF65-F5344CB8AC3E}">
        <p14:creationId xmlns:p14="http://schemas.microsoft.com/office/powerpoint/2010/main" val="1629065912"/>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Διαφάνεια τίτλου">
    <p:spTree>
      <p:nvGrpSpPr>
        <p:cNvPr id="1" name=""/>
        <p:cNvGrpSpPr/>
        <p:nvPr/>
      </p:nvGrpSpPr>
      <p:grpSpPr>
        <a:xfrm>
          <a:off x="0" y="0"/>
          <a:ext cx="0" cy="0"/>
          <a:chOff x="0" y="0"/>
          <a:chExt cx="0" cy="0"/>
        </a:xfrm>
      </p:grpSpPr>
      <p:sp>
        <p:nvSpPr>
          <p:cNvPr id="4" name="Rounded Rectangle 15"/>
          <p:cNvSpPr/>
          <p:nvPr/>
        </p:nvSpPr>
        <p:spPr>
          <a:xfrm>
            <a:off x="228600" y="228600"/>
            <a:ext cx="8696325" cy="6035675"/>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nvGrpSpPr>
          <p:cNvPr id="5" name="Group 9"/>
          <p:cNvGrpSpPr>
            <a:grpSpLocks noChangeAspect="1"/>
          </p:cNvGrpSpPr>
          <p:nvPr/>
        </p:nvGrpSpPr>
        <p:grpSpPr bwMode="auto">
          <a:xfrm>
            <a:off x="211138" y="5354638"/>
            <a:ext cx="8723312" cy="1330325"/>
            <a:chOff x="-3905250" y="4294188"/>
            <a:chExt cx="13011150" cy="1892300"/>
          </a:xfrm>
        </p:grpSpPr>
        <p:sp>
          <p:nvSpPr>
            <p:cNvPr id="6" name="Freeform 14"/>
            <p:cNvSpPr>
              <a:spLocks/>
            </p:cNvSpPr>
            <p:nvPr/>
          </p:nvSpPr>
          <p:spPr bwMode="hidden">
            <a:xfrm>
              <a:off x="4810125" y="4500563"/>
              <a:ext cx="4295775" cy="1016000"/>
            </a:xfrm>
            <a:custGeom>
              <a:avLst/>
              <a:gdLst>
                <a:gd name="T0" fmla="*/ 2147483647 w 2706"/>
                <a:gd name="T1" fmla="*/ 0 h 640"/>
                <a:gd name="T2" fmla="*/ 2147483647 w 2706"/>
                <a:gd name="T3" fmla="*/ 0 h 640"/>
                <a:gd name="T4" fmla="*/ 2147483647 w 2706"/>
                <a:gd name="T5" fmla="*/ 2147483647 h 640"/>
                <a:gd name="T6" fmla="*/ 2147483647 w 2706"/>
                <a:gd name="T7" fmla="*/ 2147483647 h 640"/>
                <a:gd name="T8" fmla="*/ 2147483647 w 2706"/>
                <a:gd name="T9" fmla="*/ 2147483647 h 640"/>
                <a:gd name="T10" fmla="*/ 2147483647 w 2706"/>
                <a:gd name="T11" fmla="*/ 2147483647 h 640"/>
                <a:gd name="T12" fmla="*/ 2147483647 w 2706"/>
                <a:gd name="T13" fmla="*/ 2147483647 h 640"/>
                <a:gd name="T14" fmla="*/ 2147483647 w 2706"/>
                <a:gd name="T15" fmla="*/ 2147483647 h 640"/>
                <a:gd name="T16" fmla="*/ 2147483647 w 2706"/>
                <a:gd name="T17" fmla="*/ 2147483647 h 640"/>
                <a:gd name="T18" fmla="*/ 2147483647 w 2706"/>
                <a:gd name="T19" fmla="*/ 2147483647 h 640"/>
                <a:gd name="T20" fmla="*/ 2147483647 w 2706"/>
                <a:gd name="T21" fmla="*/ 2147483647 h 640"/>
                <a:gd name="T22" fmla="*/ 2147483647 w 2706"/>
                <a:gd name="T23" fmla="*/ 2147483647 h 640"/>
                <a:gd name="T24" fmla="*/ 2147483647 w 2706"/>
                <a:gd name="T25" fmla="*/ 2147483647 h 640"/>
                <a:gd name="T26" fmla="*/ 2147483647 w 2706"/>
                <a:gd name="T27" fmla="*/ 2147483647 h 640"/>
                <a:gd name="T28" fmla="*/ 2147483647 w 2706"/>
                <a:gd name="T29" fmla="*/ 2147483647 h 640"/>
                <a:gd name="T30" fmla="*/ 2147483647 w 2706"/>
                <a:gd name="T31" fmla="*/ 2147483647 h 640"/>
                <a:gd name="T32" fmla="*/ 2147483647 w 2706"/>
                <a:gd name="T33" fmla="*/ 2147483647 h 640"/>
                <a:gd name="T34" fmla="*/ 2147483647 w 2706"/>
                <a:gd name="T35" fmla="*/ 2147483647 h 640"/>
                <a:gd name="T36" fmla="*/ 0 w 2706"/>
                <a:gd name="T37" fmla="*/ 2147483647 h 640"/>
                <a:gd name="T38" fmla="*/ 0 w 2706"/>
                <a:gd name="T39" fmla="*/ 2147483647 h 640"/>
                <a:gd name="T40" fmla="*/ 2147483647 w 2706"/>
                <a:gd name="T41" fmla="*/ 2147483647 h 640"/>
                <a:gd name="T42" fmla="*/ 2147483647 w 2706"/>
                <a:gd name="T43" fmla="*/ 2147483647 h 640"/>
                <a:gd name="T44" fmla="*/ 2147483647 w 2706"/>
                <a:gd name="T45" fmla="*/ 2147483647 h 640"/>
                <a:gd name="T46" fmla="*/ 2147483647 w 2706"/>
                <a:gd name="T47" fmla="*/ 2147483647 h 640"/>
                <a:gd name="T48" fmla="*/ 2147483647 w 2706"/>
                <a:gd name="T49" fmla="*/ 2147483647 h 640"/>
                <a:gd name="T50" fmla="*/ 2147483647 w 2706"/>
                <a:gd name="T51" fmla="*/ 2147483647 h 640"/>
                <a:gd name="T52" fmla="*/ 2147483647 w 2706"/>
                <a:gd name="T53" fmla="*/ 2147483647 h 640"/>
                <a:gd name="T54" fmla="*/ 2147483647 w 2706"/>
                <a:gd name="T55" fmla="*/ 2147483647 h 640"/>
                <a:gd name="T56" fmla="*/ 2147483647 w 2706"/>
                <a:gd name="T57" fmla="*/ 2147483647 h 640"/>
                <a:gd name="T58" fmla="*/ 2147483647 w 2706"/>
                <a:gd name="T59" fmla="*/ 2147483647 h 640"/>
                <a:gd name="T60" fmla="*/ 2147483647 w 2706"/>
                <a:gd name="T61" fmla="*/ 2147483647 h 640"/>
                <a:gd name="T62" fmla="*/ 2147483647 w 2706"/>
                <a:gd name="T63" fmla="*/ 2147483647 h 640"/>
                <a:gd name="T64" fmla="*/ 2147483647 w 2706"/>
                <a:gd name="T65" fmla="*/ 2147483647 h 640"/>
                <a:gd name="T66" fmla="*/ 2147483647 w 2706"/>
                <a:gd name="T67" fmla="*/ 2147483647 h 640"/>
                <a:gd name="T68" fmla="*/ 2147483647 w 2706"/>
                <a:gd name="T69" fmla="*/ 2147483647 h 640"/>
                <a:gd name="T70" fmla="*/ 2147483647 w 2706"/>
                <a:gd name="T71" fmla="*/ 2147483647 h 640"/>
                <a:gd name="T72" fmla="*/ 2147483647 w 2706"/>
                <a:gd name="T73" fmla="*/ 2147483647 h 640"/>
                <a:gd name="T74" fmla="*/ 2147483647 w 2706"/>
                <a:gd name="T75" fmla="*/ 2147483647 h 640"/>
                <a:gd name="T76" fmla="*/ 2147483647 w 2706"/>
                <a:gd name="T77" fmla="*/ 2147483647 h 640"/>
                <a:gd name="T78" fmla="*/ 2147483647 w 2706"/>
                <a:gd name="T79" fmla="*/ 2147483647 h 640"/>
                <a:gd name="T80" fmla="*/ 2147483647 w 2706"/>
                <a:gd name="T81" fmla="*/ 2147483647 h 640"/>
                <a:gd name="T82" fmla="*/ 2147483647 w 2706"/>
                <a:gd name="T83" fmla="*/ 2147483647 h 640"/>
                <a:gd name="T84" fmla="*/ 2147483647 w 2706"/>
                <a:gd name="T85" fmla="*/ 2147483647 h 640"/>
                <a:gd name="T86" fmla="*/ 2147483647 w 2706"/>
                <a:gd name="T87" fmla="*/ 2147483647 h 640"/>
                <a:gd name="T88" fmla="*/ 2147483647 w 2706"/>
                <a:gd name="T89" fmla="*/ 2147483647 h 640"/>
                <a:gd name="T90" fmla="*/ 2147483647 w 2706"/>
                <a:gd name="T91" fmla="*/ 2147483647 h 640"/>
                <a:gd name="T92" fmla="*/ 2147483647 w 2706"/>
                <a:gd name="T93" fmla="*/ 2147483647 h 640"/>
                <a:gd name="T94" fmla="*/ 2147483647 w 2706"/>
                <a:gd name="T95" fmla="*/ 2147483647 h 640"/>
                <a:gd name="T96" fmla="*/ 2147483647 w 2706"/>
                <a:gd name="T97" fmla="*/ 2147483647 h 640"/>
                <a:gd name="T98" fmla="*/ 2147483647 w 2706"/>
                <a:gd name="T99" fmla="*/ 2147483647 h 640"/>
                <a:gd name="T100" fmla="*/ 2147483647 w 2706"/>
                <a:gd name="T101" fmla="*/ 2147483647 h 640"/>
                <a:gd name="T102" fmla="*/ 2147483647 w 2706"/>
                <a:gd name="T103" fmla="*/ 2147483647 h 640"/>
                <a:gd name="T104" fmla="*/ 2147483647 w 2706"/>
                <a:gd name="T105" fmla="*/ 2147483647 h 640"/>
                <a:gd name="T106" fmla="*/ 2147483647 w 2706"/>
                <a:gd name="T107" fmla="*/ 0 h 640"/>
                <a:gd name="T108" fmla="*/ 2147483647 w 2706"/>
                <a:gd name="T109" fmla="*/ 0 h 640"/>
                <a:gd name="T110" fmla="*/ 2147483647 w 2706"/>
                <a:gd name="T111" fmla="*/ 0 h 640"/>
                <a:gd name="T112" fmla="*/ 2147483647 w 2706"/>
                <a:gd name="T113" fmla="*/ 0 h 640"/>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472" y="252"/>
                  </a:lnTo>
                  <a:lnTo>
                    <a:pt x="1236" y="304"/>
                  </a:lnTo>
                  <a:lnTo>
                    <a:pt x="1010" y="352"/>
                  </a:lnTo>
                  <a:lnTo>
                    <a:pt x="792" y="398"/>
                  </a:lnTo>
                  <a:lnTo>
                    <a:pt x="584" y="438"/>
                  </a:lnTo>
                  <a:lnTo>
                    <a:pt x="382" y="474"/>
                  </a:lnTo>
                  <a:lnTo>
                    <a:pt x="188" y="50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6" y="388"/>
                  </a:lnTo>
                  <a:lnTo>
                    <a:pt x="2706" y="0"/>
                  </a:lnTo>
                  <a:lnTo>
                    <a:pt x="2700" y="0"/>
                  </a:lnTo>
                  <a:close/>
                </a:path>
              </a:pathLst>
            </a:custGeom>
            <a:solidFill>
              <a:schemeClr val="bg2">
                <a:alpha val="29019"/>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7" name="Freeform 18"/>
            <p:cNvSpPr>
              <a:spLocks/>
            </p:cNvSpPr>
            <p:nvPr/>
          </p:nvSpPr>
          <p:spPr bwMode="hidden">
            <a:xfrm>
              <a:off x="-309563" y="4318000"/>
              <a:ext cx="8280401" cy="1209675"/>
            </a:xfrm>
            <a:custGeom>
              <a:avLst/>
              <a:gdLst>
                <a:gd name="T0" fmla="*/ 2147483647 w 5216"/>
                <a:gd name="T1" fmla="*/ 2147483647 h 762"/>
                <a:gd name="T2" fmla="*/ 2147483647 w 5216"/>
                <a:gd name="T3" fmla="*/ 2147483647 h 762"/>
                <a:gd name="T4" fmla="*/ 2147483647 w 5216"/>
                <a:gd name="T5" fmla="*/ 2147483647 h 762"/>
                <a:gd name="T6" fmla="*/ 2147483647 w 5216"/>
                <a:gd name="T7" fmla="*/ 2147483647 h 762"/>
                <a:gd name="T8" fmla="*/ 2147483647 w 5216"/>
                <a:gd name="T9" fmla="*/ 2147483647 h 762"/>
                <a:gd name="T10" fmla="*/ 2147483647 w 5216"/>
                <a:gd name="T11" fmla="*/ 2147483647 h 762"/>
                <a:gd name="T12" fmla="*/ 2147483647 w 5216"/>
                <a:gd name="T13" fmla="*/ 2147483647 h 762"/>
                <a:gd name="T14" fmla="*/ 2147483647 w 5216"/>
                <a:gd name="T15" fmla="*/ 2147483647 h 762"/>
                <a:gd name="T16" fmla="*/ 2147483647 w 5216"/>
                <a:gd name="T17" fmla="*/ 2147483647 h 762"/>
                <a:gd name="T18" fmla="*/ 2147483647 w 5216"/>
                <a:gd name="T19" fmla="*/ 2147483647 h 762"/>
                <a:gd name="T20" fmla="*/ 2147483647 w 5216"/>
                <a:gd name="T21" fmla="*/ 2147483647 h 762"/>
                <a:gd name="T22" fmla="*/ 2147483647 w 5216"/>
                <a:gd name="T23" fmla="*/ 2147483647 h 762"/>
                <a:gd name="T24" fmla="*/ 2147483647 w 5216"/>
                <a:gd name="T25" fmla="*/ 2147483647 h 762"/>
                <a:gd name="T26" fmla="*/ 2147483647 w 5216"/>
                <a:gd name="T27" fmla="*/ 0 h 762"/>
                <a:gd name="T28" fmla="*/ 2147483647 w 5216"/>
                <a:gd name="T29" fmla="*/ 2147483647 h 762"/>
                <a:gd name="T30" fmla="*/ 2147483647 w 5216"/>
                <a:gd name="T31" fmla="*/ 2147483647 h 762"/>
                <a:gd name="T32" fmla="*/ 0 w 5216"/>
                <a:gd name="T33" fmla="*/ 2147483647 h 762"/>
                <a:gd name="T34" fmla="*/ 2147483647 w 5216"/>
                <a:gd name="T35" fmla="*/ 2147483647 h 762"/>
                <a:gd name="T36" fmla="*/ 2147483647 w 5216"/>
                <a:gd name="T37" fmla="*/ 2147483647 h 762"/>
                <a:gd name="T38" fmla="*/ 2147483647 w 5216"/>
                <a:gd name="T39" fmla="*/ 2147483647 h 762"/>
                <a:gd name="T40" fmla="*/ 2147483647 w 5216"/>
                <a:gd name="T41" fmla="*/ 2147483647 h 762"/>
                <a:gd name="T42" fmla="*/ 2147483647 w 5216"/>
                <a:gd name="T43" fmla="*/ 2147483647 h 762"/>
                <a:gd name="T44" fmla="*/ 2147483647 w 5216"/>
                <a:gd name="T45" fmla="*/ 2147483647 h 762"/>
                <a:gd name="T46" fmla="*/ 2147483647 w 5216"/>
                <a:gd name="T47" fmla="*/ 2147483647 h 762"/>
                <a:gd name="T48" fmla="*/ 2147483647 w 5216"/>
                <a:gd name="T49" fmla="*/ 2147483647 h 762"/>
                <a:gd name="T50" fmla="*/ 2147483647 w 5216"/>
                <a:gd name="T51" fmla="*/ 2147483647 h 762"/>
                <a:gd name="T52" fmla="*/ 2147483647 w 5216"/>
                <a:gd name="T53" fmla="*/ 2147483647 h 762"/>
                <a:gd name="T54" fmla="*/ 2147483647 w 5216"/>
                <a:gd name="T55" fmla="*/ 2147483647 h 762"/>
                <a:gd name="T56" fmla="*/ 2147483647 w 5216"/>
                <a:gd name="T57" fmla="*/ 2147483647 h 762"/>
                <a:gd name="T58" fmla="*/ 2147483647 w 5216"/>
                <a:gd name="T59" fmla="*/ 2147483647 h 762"/>
                <a:gd name="T60" fmla="*/ 2147483647 w 5216"/>
                <a:gd name="T61" fmla="*/ 2147483647 h 762"/>
                <a:gd name="T62" fmla="*/ 2147483647 w 5216"/>
                <a:gd name="T63" fmla="*/ 2147483647 h 762"/>
                <a:gd name="T64" fmla="*/ 2147483647 w 5216"/>
                <a:gd name="T65" fmla="*/ 2147483647 h 762"/>
                <a:gd name="T66" fmla="*/ 2147483647 w 5216"/>
                <a:gd name="T67" fmla="*/ 2147483647 h 762"/>
                <a:gd name="T68" fmla="*/ 2147483647 w 5216"/>
                <a:gd name="T69" fmla="*/ 2147483647 h 762"/>
                <a:gd name="T70" fmla="*/ 2147483647 w 5216"/>
                <a:gd name="T71" fmla="*/ 2147483647 h 762"/>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154" y="66"/>
                  </a:lnTo>
                  <a:lnTo>
                    <a:pt x="314" y="86"/>
                  </a:lnTo>
                  <a:lnTo>
                    <a:pt x="480" y="112"/>
                  </a:lnTo>
                  <a:lnTo>
                    <a:pt x="652" y="140"/>
                  </a:lnTo>
                  <a:lnTo>
                    <a:pt x="830" y="174"/>
                  </a:lnTo>
                  <a:lnTo>
                    <a:pt x="1014" y="210"/>
                  </a:lnTo>
                  <a:lnTo>
                    <a:pt x="1206" y="250"/>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close/>
                </a:path>
              </a:pathLst>
            </a:custGeom>
            <a:solidFill>
              <a:schemeClr val="bg2">
                <a:alpha val="39999"/>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8" name="Freeform 22"/>
            <p:cNvSpPr>
              <a:spLocks/>
            </p:cNvSpPr>
            <p:nvPr/>
          </p:nvSpPr>
          <p:spPr bwMode="hidden">
            <a:xfrm>
              <a:off x="3175" y="4335463"/>
              <a:ext cx="8166100" cy="1101725"/>
            </a:xfrm>
            <a:custGeom>
              <a:avLst/>
              <a:gdLst>
                <a:gd name="T0" fmla="*/ 0 w 5144"/>
                <a:gd name="T1" fmla="*/ 2147483647 h 694"/>
                <a:gd name="T2" fmla="*/ 0 w 5144"/>
                <a:gd name="T3" fmla="*/ 2147483647 h 694"/>
                <a:gd name="T4" fmla="*/ 2147483647 w 5144"/>
                <a:gd name="T5" fmla="*/ 2147483647 h 694"/>
                <a:gd name="T6" fmla="*/ 2147483647 w 5144"/>
                <a:gd name="T7" fmla="*/ 2147483647 h 694"/>
                <a:gd name="T8" fmla="*/ 2147483647 w 5144"/>
                <a:gd name="T9" fmla="*/ 2147483647 h 694"/>
                <a:gd name="T10" fmla="*/ 2147483647 w 5144"/>
                <a:gd name="T11" fmla="*/ 2147483647 h 694"/>
                <a:gd name="T12" fmla="*/ 2147483647 w 5144"/>
                <a:gd name="T13" fmla="*/ 2147483647 h 694"/>
                <a:gd name="T14" fmla="*/ 2147483647 w 5144"/>
                <a:gd name="T15" fmla="*/ 2147483647 h 694"/>
                <a:gd name="T16" fmla="*/ 2147483647 w 5144"/>
                <a:gd name="T17" fmla="*/ 2147483647 h 694"/>
                <a:gd name="T18" fmla="*/ 2147483647 w 5144"/>
                <a:gd name="T19" fmla="*/ 2147483647 h 694"/>
                <a:gd name="T20" fmla="*/ 2147483647 w 5144"/>
                <a:gd name="T21" fmla="*/ 2147483647 h 694"/>
                <a:gd name="T22" fmla="*/ 2147483647 w 5144"/>
                <a:gd name="T23" fmla="*/ 2147483647 h 694"/>
                <a:gd name="T24" fmla="*/ 2147483647 w 5144"/>
                <a:gd name="T25" fmla="*/ 0 h 694"/>
                <a:gd name="T26" fmla="*/ 2147483647 w 5144"/>
                <a:gd name="T27" fmla="*/ 2147483647 h 694"/>
                <a:gd name="T28" fmla="*/ 2147483647 w 5144"/>
                <a:gd name="T29" fmla="*/ 2147483647 h 694"/>
                <a:gd name="T30" fmla="*/ 2147483647 w 5144"/>
                <a:gd name="T31" fmla="*/ 2147483647 h 694"/>
                <a:gd name="T32" fmla="*/ 2147483647 w 5144"/>
                <a:gd name="T33" fmla="*/ 2147483647 h 694"/>
                <a:gd name="T34" fmla="*/ 2147483647 w 5144"/>
                <a:gd name="T35" fmla="*/ 2147483647 h 694"/>
                <a:gd name="T36" fmla="*/ 2147483647 w 5144"/>
                <a:gd name="T37" fmla="*/ 2147483647 h 694"/>
                <a:gd name="T38" fmla="*/ 2147483647 w 5144"/>
                <a:gd name="T39" fmla="*/ 2147483647 h 694"/>
                <a:gd name="T40" fmla="*/ 2147483647 w 5144"/>
                <a:gd name="T41" fmla="*/ 2147483647 h 694"/>
                <a:gd name="T42" fmla="*/ 2147483647 w 5144"/>
                <a:gd name="T43" fmla="*/ 2147483647 h 694"/>
                <a:gd name="T44" fmla="*/ 2147483647 w 5144"/>
                <a:gd name="T45" fmla="*/ 2147483647 h 694"/>
                <a:gd name="T46" fmla="*/ 2147483647 w 5144"/>
                <a:gd name="T47" fmla="*/ 2147483647 h 694"/>
                <a:gd name="T48" fmla="*/ 2147483647 w 5144"/>
                <a:gd name="T49" fmla="*/ 2147483647 h 694"/>
                <a:gd name="T50" fmla="*/ 2147483647 w 5144"/>
                <a:gd name="T51" fmla="*/ 2147483647 h 694"/>
                <a:gd name="T52" fmla="*/ 2147483647 w 5144"/>
                <a:gd name="T53" fmla="*/ 2147483647 h 694"/>
                <a:gd name="T54" fmla="*/ 2147483647 w 5144"/>
                <a:gd name="T55" fmla="*/ 2147483647 h 694"/>
                <a:gd name="T56" fmla="*/ 2147483647 w 5144"/>
                <a:gd name="T57" fmla="*/ 2147483647 h 694"/>
                <a:gd name="T58" fmla="*/ 2147483647 w 5144"/>
                <a:gd name="T59" fmla="*/ 2147483647 h 694"/>
                <a:gd name="T60" fmla="*/ 2147483647 w 5144"/>
                <a:gd name="T61" fmla="*/ 2147483647 h 694"/>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l-GR"/>
            </a:p>
          </p:txBody>
        </p:sp>
        <p:sp>
          <p:nvSpPr>
            <p:cNvPr id="9" name="Freeform 26"/>
            <p:cNvSpPr>
              <a:spLocks/>
            </p:cNvSpPr>
            <p:nvPr/>
          </p:nvSpPr>
          <p:spPr bwMode="hidden">
            <a:xfrm>
              <a:off x="4156075" y="4316413"/>
              <a:ext cx="4940300" cy="927100"/>
            </a:xfrm>
            <a:custGeom>
              <a:avLst/>
              <a:gdLst>
                <a:gd name="T0" fmla="*/ 0 w 3112"/>
                <a:gd name="T1" fmla="*/ 2147483647 h 584"/>
                <a:gd name="T2" fmla="*/ 0 w 3112"/>
                <a:gd name="T3" fmla="*/ 2147483647 h 584"/>
                <a:gd name="T4" fmla="*/ 2147483647 w 3112"/>
                <a:gd name="T5" fmla="*/ 2147483647 h 584"/>
                <a:gd name="T6" fmla="*/ 2147483647 w 3112"/>
                <a:gd name="T7" fmla="*/ 2147483647 h 584"/>
                <a:gd name="T8" fmla="*/ 2147483647 w 3112"/>
                <a:gd name="T9" fmla="*/ 2147483647 h 584"/>
                <a:gd name="T10" fmla="*/ 2147483647 w 3112"/>
                <a:gd name="T11" fmla="*/ 2147483647 h 584"/>
                <a:gd name="T12" fmla="*/ 2147483647 w 3112"/>
                <a:gd name="T13" fmla="*/ 2147483647 h 584"/>
                <a:gd name="T14" fmla="*/ 2147483647 w 3112"/>
                <a:gd name="T15" fmla="*/ 2147483647 h 584"/>
                <a:gd name="T16" fmla="*/ 2147483647 w 3112"/>
                <a:gd name="T17" fmla="*/ 2147483647 h 584"/>
                <a:gd name="T18" fmla="*/ 2147483647 w 3112"/>
                <a:gd name="T19" fmla="*/ 2147483647 h 584"/>
                <a:gd name="T20" fmla="*/ 2147483647 w 3112"/>
                <a:gd name="T21" fmla="*/ 2147483647 h 584"/>
                <a:gd name="T22" fmla="*/ 2147483647 w 3112"/>
                <a:gd name="T23" fmla="*/ 2147483647 h 584"/>
                <a:gd name="T24" fmla="*/ 2147483647 w 3112"/>
                <a:gd name="T25" fmla="*/ 2147483647 h 584"/>
                <a:gd name="T26" fmla="*/ 2147483647 w 3112"/>
                <a:gd name="T27" fmla="*/ 2147483647 h 584"/>
                <a:gd name="T28" fmla="*/ 2147483647 w 3112"/>
                <a:gd name="T29" fmla="*/ 2147483647 h 584"/>
                <a:gd name="T30" fmla="*/ 2147483647 w 3112"/>
                <a:gd name="T31" fmla="*/ 2147483647 h 584"/>
                <a:gd name="T32" fmla="*/ 2147483647 w 3112"/>
                <a:gd name="T33" fmla="*/ 2147483647 h 584"/>
                <a:gd name="T34" fmla="*/ 2147483647 w 3112"/>
                <a:gd name="T35" fmla="*/ 2147483647 h 584"/>
                <a:gd name="T36" fmla="*/ 2147483647 w 3112"/>
                <a:gd name="T37" fmla="*/ 2147483647 h 584"/>
                <a:gd name="T38" fmla="*/ 2147483647 w 3112"/>
                <a:gd name="T39" fmla="*/ 0 h 584"/>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l-GR"/>
            </a:p>
          </p:txBody>
        </p:sp>
        <p:sp useBgFill="1">
          <p:nvSpPr>
            <p:cNvPr id="10" name="Freeform 10"/>
            <p:cNvSpPr>
              <a:spLocks/>
            </p:cNvSpPr>
            <p:nvPr/>
          </p:nvSpPr>
          <p:spPr bwMode="hidden">
            <a:xfrm>
              <a:off x="-3905250" y="4294188"/>
              <a:ext cx="13011150" cy="1892300"/>
            </a:xfrm>
            <a:custGeom>
              <a:avLst/>
              <a:gdLst>
                <a:gd name="T0" fmla="*/ 2147483647 w 8196"/>
                <a:gd name="T1" fmla="*/ 2147483647 h 1192"/>
                <a:gd name="T2" fmla="*/ 2147483647 w 8196"/>
                <a:gd name="T3" fmla="*/ 2147483647 h 1192"/>
                <a:gd name="T4" fmla="*/ 2147483647 w 8196"/>
                <a:gd name="T5" fmla="*/ 2147483647 h 1192"/>
                <a:gd name="T6" fmla="*/ 2147483647 w 8196"/>
                <a:gd name="T7" fmla="*/ 2147483647 h 1192"/>
                <a:gd name="T8" fmla="*/ 2147483647 w 8196"/>
                <a:gd name="T9" fmla="*/ 2147483647 h 1192"/>
                <a:gd name="T10" fmla="*/ 2147483647 w 8196"/>
                <a:gd name="T11" fmla="*/ 2147483647 h 1192"/>
                <a:gd name="T12" fmla="*/ 2147483647 w 8196"/>
                <a:gd name="T13" fmla="*/ 2147483647 h 1192"/>
                <a:gd name="T14" fmla="*/ 2147483647 w 8196"/>
                <a:gd name="T15" fmla="*/ 2147483647 h 1192"/>
                <a:gd name="T16" fmla="*/ 2147483647 w 8196"/>
                <a:gd name="T17" fmla="*/ 2147483647 h 1192"/>
                <a:gd name="T18" fmla="*/ 2147483647 w 8196"/>
                <a:gd name="T19" fmla="*/ 2147483647 h 1192"/>
                <a:gd name="T20" fmla="*/ 2147483647 w 8196"/>
                <a:gd name="T21" fmla="*/ 2147483647 h 1192"/>
                <a:gd name="T22" fmla="*/ 2147483647 w 8196"/>
                <a:gd name="T23" fmla="*/ 2147483647 h 1192"/>
                <a:gd name="T24" fmla="*/ 2147483647 w 8196"/>
                <a:gd name="T25" fmla="*/ 2147483647 h 1192"/>
                <a:gd name="T26" fmla="*/ 2147483647 w 8196"/>
                <a:gd name="T27" fmla="*/ 2147483647 h 1192"/>
                <a:gd name="T28" fmla="*/ 2147483647 w 8196"/>
                <a:gd name="T29" fmla="*/ 2147483647 h 1192"/>
                <a:gd name="T30" fmla="*/ 2147483647 w 8196"/>
                <a:gd name="T31" fmla="*/ 2147483647 h 1192"/>
                <a:gd name="T32" fmla="*/ 2147483647 w 8196"/>
                <a:gd name="T33" fmla="*/ 2147483647 h 1192"/>
                <a:gd name="T34" fmla="*/ 2147483647 w 8196"/>
                <a:gd name="T35" fmla="*/ 2147483647 h 1192"/>
                <a:gd name="T36" fmla="*/ 2147483647 w 8196"/>
                <a:gd name="T37" fmla="*/ 2147483647 h 1192"/>
                <a:gd name="T38" fmla="*/ 2147483647 w 8196"/>
                <a:gd name="T39" fmla="*/ 2147483647 h 1192"/>
                <a:gd name="T40" fmla="*/ 2147483647 w 8196"/>
                <a:gd name="T41" fmla="*/ 2147483647 h 1192"/>
                <a:gd name="T42" fmla="*/ 2147483647 w 8196"/>
                <a:gd name="T43" fmla="*/ 2147483647 h 1192"/>
                <a:gd name="T44" fmla="*/ 2147483647 w 8196"/>
                <a:gd name="T45" fmla="*/ 0 h 1192"/>
                <a:gd name="T46" fmla="*/ 2147483647 w 8196"/>
                <a:gd name="T47" fmla="*/ 2147483647 h 1192"/>
                <a:gd name="T48" fmla="*/ 2147483647 w 8196"/>
                <a:gd name="T49" fmla="*/ 2147483647 h 1192"/>
                <a:gd name="T50" fmla="*/ 2147483647 w 8196"/>
                <a:gd name="T51" fmla="*/ 2147483647 h 1192"/>
                <a:gd name="T52" fmla="*/ 2147483647 w 8196"/>
                <a:gd name="T53" fmla="*/ 2147483647 h 1192"/>
                <a:gd name="T54" fmla="*/ 2147483647 w 8196"/>
                <a:gd name="T55" fmla="*/ 2147483647 h 1192"/>
                <a:gd name="T56" fmla="*/ 2147483647 w 8196"/>
                <a:gd name="T57" fmla="*/ 2147483647 h 1192"/>
                <a:gd name="T58" fmla="*/ 2147483647 w 8196"/>
                <a:gd name="T59" fmla="*/ 2147483647 h 1192"/>
                <a:gd name="T60" fmla="*/ 2147483647 w 8196"/>
                <a:gd name="T61" fmla="*/ 2147483647 h 1192"/>
                <a:gd name="T62" fmla="*/ 0 w 8196"/>
                <a:gd name="T63" fmla="*/ 2147483647 h 1192"/>
                <a:gd name="T64" fmla="*/ 2147483647 w 8196"/>
                <a:gd name="T65" fmla="*/ 2147483647 h 1192"/>
                <a:gd name="T66" fmla="*/ 2147483647 w 8196"/>
                <a:gd name="T67" fmla="*/ 2147483647 h 1192"/>
                <a:gd name="T68" fmla="*/ 2147483647 w 8196"/>
                <a:gd name="T69" fmla="*/ 2147483647 h 1192"/>
                <a:gd name="T70" fmla="*/ 2147483647 w 8196"/>
                <a:gd name="T71" fmla="*/ 2147483647 h 1192"/>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6" y="1186"/>
                  </a:lnTo>
                  <a:lnTo>
                    <a:pt x="8196" y="510"/>
                  </a:lnTo>
                  <a:lnTo>
                    <a:pt x="8192" y="512"/>
                  </a:lnTo>
                  <a:close/>
                </a:path>
              </a:pathLst>
            </a:custGeom>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grpSp>
      <p:sp>
        <p:nvSpPr>
          <p:cNvPr id="2" name="Title 1"/>
          <p:cNvSpPr>
            <a:spLocks noGrp="1"/>
          </p:cNvSpPr>
          <p:nvPr>
            <p:ph type="ctrTitle"/>
          </p:nvPr>
        </p:nvSpPr>
        <p:spPr>
          <a:xfrm>
            <a:off x="685800" y="1600200"/>
            <a:ext cx="7772400" cy="1780108"/>
          </a:xfrm>
        </p:spPr>
        <p:txBody>
          <a:bodyPr anchor="b">
            <a:normAutofit/>
          </a:bodyPr>
          <a:lstStyle>
            <a:lvl1pPr>
              <a:defRPr sz="4400">
                <a:solidFill>
                  <a:srgbClr val="FFFFFF"/>
                </a:solidFill>
              </a:defRPr>
            </a:lvl1pPr>
          </a:lstStyle>
          <a:p>
            <a:r>
              <a:rPr lang="el-GR"/>
              <a:t>Στυλ κύριου τίτλου</a:t>
            </a:r>
            <a:endParaRPr lang="en-US" dirty="0"/>
          </a:p>
        </p:txBody>
      </p:sp>
      <p:sp>
        <p:nvSpPr>
          <p:cNvPr id="3" name="Subtitle 2"/>
          <p:cNvSpPr>
            <a:spLocks noGrp="1"/>
          </p:cNvSpPr>
          <p:nvPr>
            <p:ph type="subTitle" idx="1"/>
          </p:nvPr>
        </p:nvSpPr>
        <p:spPr>
          <a:xfrm>
            <a:off x="1371600" y="3556001"/>
            <a:ext cx="6400800" cy="1473200"/>
          </a:xfrm>
        </p:spPr>
        <p:txBody>
          <a:bodyPr>
            <a:normAutofit/>
          </a:bodyPr>
          <a:lstStyle>
            <a:lvl1pPr marL="0" indent="0" algn="ctr">
              <a:buNone/>
              <a:defRPr sz="20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a:t>Στυλ κύριου υπότιτλου</a:t>
            </a:r>
            <a:endParaRPr lang="en-US" dirty="0"/>
          </a:p>
        </p:txBody>
      </p:sp>
      <p:sp>
        <p:nvSpPr>
          <p:cNvPr id="11" name="Date Placeholder 3"/>
          <p:cNvSpPr>
            <a:spLocks noGrp="1"/>
          </p:cNvSpPr>
          <p:nvPr>
            <p:ph type="dt" sz="half" idx="10"/>
          </p:nvPr>
        </p:nvSpPr>
        <p:spPr/>
        <p:txBody>
          <a:bodyPr/>
          <a:lstStyle>
            <a:lvl1pPr>
              <a:defRPr/>
            </a:lvl1pPr>
          </a:lstStyle>
          <a:p>
            <a:pPr>
              <a:defRPr/>
            </a:pPr>
            <a:fld id="{CDCD5591-5F6C-4E01-959D-8F391E28747F}" type="datetime1">
              <a:rPr lang="el-GR"/>
              <a:pPr>
                <a:defRPr/>
              </a:pPr>
              <a:t>22/7/2020</a:t>
            </a:fld>
            <a:endParaRPr lang="el-GR"/>
          </a:p>
        </p:txBody>
      </p:sp>
      <p:sp>
        <p:nvSpPr>
          <p:cNvPr id="12" name="Footer Placeholder 4"/>
          <p:cNvSpPr>
            <a:spLocks noGrp="1"/>
          </p:cNvSpPr>
          <p:nvPr>
            <p:ph type="ftr" sz="quarter" idx="11"/>
          </p:nvPr>
        </p:nvSpPr>
        <p:spPr/>
        <p:txBody>
          <a:bodyPr/>
          <a:lstStyle>
            <a:lvl1pPr>
              <a:defRPr/>
            </a:lvl1pPr>
          </a:lstStyle>
          <a:p>
            <a:pPr>
              <a:defRPr/>
            </a:pPr>
            <a:endParaRPr lang="el-GR"/>
          </a:p>
        </p:txBody>
      </p:sp>
      <p:sp>
        <p:nvSpPr>
          <p:cNvPr id="13" name="Slide Number Placeholder 5"/>
          <p:cNvSpPr>
            <a:spLocks noGrp="1"/>
          </p:cNvSpPr>
          <p:nvPr>
            <p:ph type="sldNum" sz="quarter" idx="12"/>
          </p:nvPr>
        </p:nvSpPr>
        <p:spPr/>
        <p:txBody>
          <a:bodyPr/>
          <a:lstStyle>
            <a:lvl1pPr>
              <a:defRPr/>
            </a:lvl1pPr>
          </a:lstStyle>
          <a:p>
            <a:pPr>
              <a:defRPr/>
            </a:pPr>
            <a:fld id="{940B7443-A3CD-4260-A39B-B600B2B061EA}" type="slidenum">
              <a:rPr lang="el-GR"/>
              <a:pPr>
                <a:defRPr/>
              </a:pPr>
              <a:t>‹#›</a:t>
            </a:fld>
            <a:endParaRPr lang="el-GR"/>
          </a:p>
        </p:txBody>
      </p:sp>
    </p:spTree>
    <p:extLst>
      <p:ext uri="{BB962C8B-B14F-4D97-AF65-F5344CB8AC3E}">
        <p14:creationId xmlns:p14="http://schemas.microsoft.com/office/powerpoint/2010/main" val="89767124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Στυλ κύριου τίτλου</a:t>
            </a:r>
            <a:endParaRPr lang="en-US"/>
          </a:p>
        </p:txBody>
      </p:sp>
      <p:sp>
        <p:nvSpPr>
          <p:cNvPr id="3" name="Vertical Text Placeholder 2"/>
          <p:cNvSpPr>
            <a:spLocks noGrp="1"/>
          </p:cNvSpPr>
          <p:nvPr>
            <p:ph type="body" orient="vert" idx="1"/>
          </p:nvPr>
        </p:nvSpPr>
        <p:spPr/>
        <p:txBody>
          <a:bodyPr vert="eaVert" anchor="ctr"/>
          <a:lstStyle>
            <a:lvl1pPr algn="l">
              <a:defRPr/>
            </a:lvl1pPr>
            <a:lvl2pPr algn="l">
              <a:defRPr/>
            </a:lvl2pPr>
            <a:lvl3pPr algn="l">
              <a:defRPr/>
            </a:lvl3pPr>
            <a:lvl4pPr algn="l">
              <a:defRPr/>
            </a:lvl4pPr>
            <a:lvl5pPr algn="l">
              <a:defRPr/>
            </a:lvl5p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a:p>
        </p:txBody>
      </p:sp>
      <p:sp>
        <p:nvSpPr>
          <p:cNvPr id="4" name="Date Placeholder 3"/>
          <p:cNvSpPr>
            <a:spLocks noGrp="1"/>
          </p:cNvSpPr>
          <p:nvPr>
            <p:ph type="dt" sz="half" idx="10"/>
          </p:nvPr>
        </p:nvSpPr>
        <p:spPr/>
        <p:txBody>
          <a:bodyPr/>
          <a:lstStyle>
            <a:lvl1pPr>
              <a:defRPr/>
            </a:lvl1pPr>
          </a:lstStyle>
          <a:p>
            <a:pPr>
              <a:defRPr/>
            </a:pPr>
            <a:fld id="{CBD0337A-C2BA-4234-9155-B84D7F323EEF}" type="datetime1">
              <a:rPr lang="el-GR"/>
              <a:pPr>
                <a:defRPr/>
              </a:pPr>
              <a:t>22/7/2020</a:t>
            </a:fld>
            <a:endParaRPr lang="el-GR"/>
          </a:p>
        </p:txBody>
      </p:sp>
      <p:sp>
        <p:nvSpPr>
          <p:cNvPr id="5" name="Footer Placeholder 4"/>
          <p:cNvSpPr>
            <a:spLocks noGrp="1"/>
          </p:cNvSpPr>
          <p:nvPr>
            <p:ph type="ftr" sz="quarter" idx="11"/>
          </p:nvPr>
        </p:nvSpPr>
        <p:spPr/>
        <p:txBody>
          <a:bodyPr/>
          <a:lstStyle>
            <a:lvl1pPr>
              <a:defRPr/>
            </a:lvl1pPr>
          </a:lstStyle>
          <a:p>
            <a:pPr>
              <a:defRPr/>
            </a:pPr>
            <a:endParaRPr lang="el-GR"/>
          </a:p>
        </p:txBody>
      </p:sp>
      <p:sp>
        <p:nvSpPr>
          <p:cNvPr id="6" name="Slide Number Placeholder 5"/>
          <p:cNvSpPr>
            <a:spLocks noGrp="1"/>
          </p:cNvSpPr>
          <p:nvPr>
            <p:ph type="sldNum" sz="quarter" idx="12"/>
          </p:nvPr>
        </p:nvSpPr>
        <p:spPr/>
        <p:txBody>
          <a:bodyPr/>
          <a:lstStyle>
            <a:lvl1pPr>
              <a:defRPr/>
            </a:lvl1pPr>
          </a:lstStyle>
          <a:p>
            <a:pPr>
              <a:defRPr/>
            </a:pPr>
            <a:fld id="{6A5C56F0-72FB-4919-8056-BB8BA8141D57}" type="slidenum">
              <a:rPr lang="el-GR"/>
              <a:pPr>
                <a:defRPr/>
              </a:pPr>
              <a:t>‹#›</a:t>
            </a:fld>
            <a:endParaRPr lang="el-GR"/>
          </a:p>
        </p:txBody>
      </p:sp>
    </p:spTree>
    <p:extLst>
      <p:ext uri="{BB962C8B-B14F-4D97-AF65-F5344CB8AC3E}">
        <p14:creationId xmlns:p14="http://schemas.microsoft.com/office/powerpoint/2010/main" val="29260093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Κατακόρυφος τίτλος και Κείμενο">
    <p:spTree>
      <p:nvGrpSpPr>
        <p:cNvPr id="1" name=""/>
        <p:cNvGrpSpPr/>
        <p:nvPr/>
      </p:nvGrpSpPr>
      <p:grpSpPr>
        <a:xfrm>
          <a:off x="0" y="0"/>
          <a:ext cx="0" cy="0"/>
          <a:chOff x="0" y="0"/>
          <a:chExt cx="0" cy="0"/>
        </a:xfrm>
      </p:grpSpPr>
      <p:sp>
        <p:nvSpPr>
          <p:cNvPr id="4" name="Rounded Rectangle 20"/>
          <p:cNvSpPr/>
          <p:nvPr/>
        </p:nvSpPr>
        <p:spPr bwMode="hidden">
          <a:xfrm>
            <a:off x="228600" y="228600"/>
            <a:ext cx="8696325" cy="1427163"/>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nvGrpSpPr>
          <p:cNvPr id="5" name="Group 14"/>
          <p:cNvGrpSpPr>
            <a:grpSpLocks noChangeAspect="1"/>
          </p:cNvGrpSpPr>
          <p:nvPr/>
        </p:nvGrpSpPr>
        <p:grpSpPr bwMode="auto">
          <a:xfrm>
            <a:off x="211138" y="714375"/>
            <a:ext cx="8723312" cy="1331913"/>
            <a:chOff x="-3905250" y="4294188"/>
            <a:chExt cx="13011150" cy="1892300"/>
          </a:xfrm>
        </p:grpSpPr>
        <p:sp>
          <p:nvSpPr>
            <p:cNvPr id="6" name="Freeform 14"/>
            <p:cNvSpPr>
              <a:spLocks/>
            </p:cNvSpPr>
            <p:nvPr/>
          </p:nvSpPr>
          <p:spPr bwMode="hidden">
            <a:xfrm>
              <a:off x="4810125" y="4500563"/>
              <a:ext cx="4295775" cy="1016000"/>
            </a:xfrm>
            <a:custGeom>
              <a:avLst/>
              <a:gdLst>
                <a:gd name="T0" fmla="*/ 2147483647 w 2706"/>
                <a:gd name="T1" fmla="*/ 0 h 640"/>
                <a:gd name="T2" fmla="*/ 2147483647 w 2706"/>
                <a:gd name="T3" fmla="*/ 0 h 640"/>
                <a:gd name="T4" fmla="*/ 2147483647 w 2706"/>
                <a:gd name="T5" fmla="*/ 2147483647 h 640"/>
                <a:gd name="T6" fmla="*/ 2147483647 w 2706"/>
                <a:gd name="T7" fmla="*/ 2147483647 h 640"/>
                <a:gd name="T8" fmla="*/ 2147483647 w 2706"/>
                <a:gd name="T9" fmla="*/ 2147483647 h 640"/>
                <a:gd name="T10" fmla="*/ 2147483647 w 2706"/>
                <a:gd name="T11" fmla="*/ 2147483647 h 640"/>
                <a:gd name="T12" fmla="*/ 2147483647 w 2706"/>
                <a:gd name="T13" fmla="*/ 2147483647 h 640"/>
                <a:gd name="T14" fmla="*/ 2147483647 w 2706"/>
                <a:gd name="T15" fmla="*/ 2147483647 h 640"/>
                <a:gd name="T16" fmla="*/ 2147483647 w 2706"/>
                <a:gd name="T17" fmla="*/ 2147483647 h 640"/>
                <a:gd name="T18" fmla="*/ 2147483647 w 2706"/>
                <a:gd name="T19" fmla="*/ 2147483647 h 640"/>
                <a:gd name="T20" fmla="*/ 2147483647 w 2706"/>
                <a:gd name="T21" fmla="*/ 2147483647 h 640"/>
                <a:gd name="T22" fmla="*/ 2147483647 w 2706"/>
                <a:gd name="T23" fmla="*/ 2147483647 h 640"/>
                <a:gd name="T24" fmla="*/ 2147483647 w 2706"/>
                <a:gd name="T25" fmla="*/ 2147483647 h 640"/>
                <a:gd name="T26" fmla="*/ 2147483647 w 2706"/>
                <a:gd name="T27" fmla="*/ 2147483647 h 640"/>
                <a:gd name="T28" fmla="*/ 2147483647 w 2706"/>
                <a:gd name="T29" fmla="*/ 2147483647 h 640"/>
                <a:gd name="T30" fmla="*/ 2147483647 w 2706"/>
                <a:gd name="T31" fmla="*/ 2147483647 h 640"/>
                <a:gd name="T32" fmla="*/ 2147483647 w 2706"/>
                <a:gd name="T33" fmla="*/ 2147483647 h 640"/>
                <a:gd name="T34" fmla="*/ 2147483647 w 2706"/>
                <a:gd name="T35" fmla="*/ 2147483647 h 640"/>
                <a:gd name="T36" fmla="*/ 0 w 2706"/>
                <a:gd name="T37" fmla="*/ 2147483647 h 640"/>
                <a:gd name="T38" fmla="*/ 0 w 2706"/>
                <a:gd name="T39" fmla="*/ 2147483647 h 640"/>
                <a:gd name="T40" fmla="*/ 2147483647 w 2706"/>
                <a:gd name="T41" fmla="*/ 2147483647 h 640"/>
                <a:gd name="T42" fmla="*/ 2147483647 w 2706"/>
                <a:gd name="T43" fmla="*/ 2147483647 h 640"/>
                <a:gd name="T44" fmla="*/ 2147483647 w 2706"/>
                <a:gd name="T45" fmla="*/ 2147483647 h 640"/>
                <a:gd name="T46" fmla="*/ 2147483647 w 2706"/>
                <a:gd name="T47" fmla="*/ 2147483647 h 640"/>
                <a:gd name="T48" fmla="*/ 2147483647 w 2706"/>
                <a:gd name="T49" fmla="*/ 2147483647 h 640"/>
                <a:gd name="T50" fmla="*/ 2147483647 w 2706"/>
                <a:gd name="T51" fmla="*/ 2147483647 h 640"/>
                <a:gd name="T52" fmla="*/ 2147483647 w 2706"/>
                <a:gd name="T53" fmla="*/ 2147483647 h 640"/>
                <a:gd name="T54" fmla="*/ 2147483647 w 2706"/>
                <a:gd name="T55" fmla="*/ 2147483647 h 640"/>
                <a:gd name="T56" fmla="*/ 2147483647 w 2706"/>
                <a:gd name="T57" fmla="*/ 2147483647 h 640"/>
                <a:gd name="T58" fmla="*/ 2147483647 w 2706"/>
                <a:gd name="T59" fmla="*/ 2147483647 h 640"/>
                <a:gd name="T60" fmla="*/ 2147483647 w 2706"/>
                <a:gd name="T61" fmla="*/ 2147483647 h 640"/>
                <a:gd name="T62" fmla="*/ 2147483647 w 2706"/>
                <a:gd name="T63" fmla="*/ 2147483647 h 640"/>
                <a:gd name="T64" fmla="*/ 2147483647 w 2706"/>
                <a:gd name="T65" fmla="*/ 2147483647 h 640"/>
                <a:gd name="T66" fmla="*/ 2147483647 w 2706"/>
                <a:gd name="T67" fmla="*/ 2147483647 h 640"/>
                <a:gd name="T68" fmla="*/ 2147483647 w 2706"/>
                <a:gd name="T69" fmla="*/ 2147483647 h 640"/>
                <a:gd name="T70" fmla="*/ 2147483647 w 2706"/>
                <a:gd name="T71" fmla="*/ 2147483647 h 640"/>
                <a:gd name="T72" fmla="*/ 2147483647 w 2706"/>
                <a:gd name="T73" fmla="*/ 2147483647 h 640"/>
                <a:gd name="T74" fmla="*/ 2147483647 w 2706"/>
                <a:gd name="T75" fmla="*/ 2147483647 h 640"/>
                <a:gd name="T76" fmla="*/ 2147483647 w 2706"/>
                <a:gd name="T77" fmla="*/ 2147483647 h 640"/>
                <a:gd name="T78" fmla="*/ 2147483647 w 2706"/>
                <a:gd name="T79" fmla="*/ 2147483647 h 640"/>
                <a:gd name="T80" fmla="*/ 2147483647 w 2706"/>
                <a:gd name="T81" fmla="*/ 2147483647 h 640"/>
                <a:gd name="T82" fmla="*/ 2147483647 w 2706"/>
                <a:gd name="T83" fmla="*/ 2147483647 h 640"/>
                <a:gd name="T84" fmla="*/ 2147483647 w 2706"/>
                <a:gd name="T85" fmla="*/ 2147483647 h 640"/>
                <a:gd name="T86" fmla="*/ 2147483647 w 2706"/>
                <a:gd name="T87" fmla="*/ 2147483647 h 640"/>
                <a:gd name="T88" fmla="*/ 2147483647 w 2706"/>
                <a:gd name="T89" fmla="*/ 2147483647 h 640"/>
                <a:gd name="T90" fmla="*/ 2147483647 w 2706"/>
                <a:gd name="T91" fmla="*/ 2147483647 h 640"/>
                <a:gd name="T92" fmla="*/ 2147483647 w 2706"/>
                <a:gd name="T93" fmla="*/ 2147483647 h 640"/>
                <a:gd name="T94" fmla="*/ 2147483647 w 2706"/>
                <a:gd name="T95" fmla="*/ 2147483647 h 640"/>
                <a:gd name="T96" fmla="*/ 2147483647 w 2706"/>
                <a:gd name="T97" fmla="*/ 2147483647 h 640"/>
                <a:gd name="T98" fmla="*/ 2147483647 w 2706"/>
                <a:gd name="T99" fmla="*/ 2147483647 h 640"/>
                <a:gd name="T100" fmla="*/ 2147483647 w 2706"/>
                <a:gd name="T101" fmla="*/ 2147483647 h 640"/>
                <a:gd name="T102" fmla="*/ 2147483647 w 2706"/>
                <a:gd name="T103" fmla="*/ 2147483647 h 640"/>
                <a:gd name="T104" fmla="*/ 2147483647 w 2706"/>
                <a:gd name="T105" fmla="*/ 2147483647 h 640"/>
                <a:gd name="T106" fmla="*/ 2147483647 w 2706"/>
                <a:gd name="T107" fmla="*/ 0 h 640"/>
                <a:gd name="T108" fmla="*/ 2147483647 w 2706"/>
                <a:gd name="T109" fmla="*/ 0 h 640"/>
                <a:gd name="T110" fmla="*/ 2147483647 w 2706"/>
                <a:gd name="T111" fmla="*/ 0 h 640"/>
                <a:gd name="T112" fmla="*/ 2147483647 w 2706"/>
                <a:gd name="T113" fmla="*/ 0 h 640"/>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472" y="252"/>
                  </a:lnTo>
                  <a:lnTo>
                    <a:pt x="1236" y="304"/>
                  </a:lnTo>
                  <a:lnTo>
                    <a:pt x="1010" y="352"/>
                  </a:lnTo>
                  <a:lnTo>
                    <a:pt x="792" y="398"/>
                  </a:lnTo>
                  <a:lnTo>
                    <a:pt x="584" y="438"/>
                  </a:lnTo>
                  <a:lnTo>
                    <a:pt x="382" y="474"/>
                  </a:lnTo>
                  <a:lnTo>
                    <a:pt x="188" y="50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6" y="388"/>
                  </a:lnTo>
                  <a:lnTo>
                    <a:pt x="2706" y="0"/>
                  </a:lnTo>
                  <a:lnTo>
                    <a:pt x="2700" y="0"/>
                  </a:lnTo>
                  <a:close/>
                </a:path>
              </a:pathLst>
            </a:custGeom>
            <a:solidFill>
              <a:schemeClr val="bg2">
                <a:alpha val="29019"/>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7" name="Freeform 18"/>
            <p:cNvSpPr>
              <a:spLocks/>
            </p:cNvSpPr>
            <p:nvPr/>
          </p:nvSpPr>
          <p:spPr bwMode="hidden">
            <a:xfrm>
              <a:off x="-309563" y="4318000"/>
              <a:ext cx="8280401" cy="1209675"/>
            </a:xfrm>
            <a:custGeom>
              <a:avLst/>
              <a:gdLst>
                <a:gd name="T0" fmla="*/ 2147483647 w 5216"/>
                <a:gd name="T1" fmla="*/ 2147483647 h 762"/>
                <a:gd name="T2" fmla="*/ 2147483647 w 5216"/>
                <a:gd name="T3" fmla="*/ 2147483647 h 762"/>
                <a:gd name="T4" fmla="*/ 2147483647 w 5216"/>
                <a:gd name="T5" fmla="*/ 2147483647 h 762"/>
                <a:gd name="T6" fmla="*/ 2147483647 w 5216"/>
                <a:gd name="T7" fmla="*/ 2147483647 h 762"/>
                <a:gd name="T8" fmla="*/ 2147483647 w 5216"/>
                <a:gd name="T9" fmla="*/ 2147483647 h 762"/>
                <a:gd name="T10" fmla="*/ 2147483647 w 5216"/>
                <a:gd name="T11" fmla="*/ 2147483647 h 762"/>
                <a:gd name="T12" fmla="*/ 2147483647 w 5216"/>
                <a:gd name="T13" fmla="*/ 2147483647 h 762"/>
                <a:gd name="T14" fmla="*/ 2147483647 w 5216"/>
                <a:gd name="T15" fmla="*/ 2147483647 h 762"/>
                <a:gd name="T16" fmla="*/ 2147483647 w 5216"/>
                <a:gd name="T17" fmla="*/ 2147483647 h 762"/>
                <a:gd name="T18" fmla="*/ 2147483647 w 5216"/>
                <a:gd name="T19" fmla="*/ 2147483647 h 762"/>
                <a:gd name="T20" fmla="*/ 2147483647 w 5216"/>
                <a:gd name="T21" fmla="*/ 2147483647 h 762"/>
                <a:gd name="T22" fmla="*/ 2147483647 w 5216"/>
                <a:gd name="T23" fmla="*/ 2147483647 h 762"/>
                <a:gd name="T24" fmla="*/ 2147483647 w 5216"/>
                <a:gd name="T25" fmla="*/ 2147483647 h 762"/>
                <a:gd name="T26" fmla="*/ 2147483647 w 5216"/>
                <a:gd name="T27" fmla="*/ 0 h 762"/>
                <a:gd name="T28" fmla="*/ 2147483647 w 5216"/>
                <a:gd name="T29" fmla="*/ 2147483647 h 762"/>
                <a:gd name="T30" fmla="*/ 2147483647 w 5216"/>
                <a:gd name="T31" fmla="*/ 2147483647 h 762"/>
                <a:gd name="T32" fmla="*/ 0 w 5216"/>
                <a:gd name="T33" fmla="*/ 2147483647 h 762"/>
                <a:gd name="T34" fmla="*/ 2147483647 w 5216"/>
                <a:gd name="T35" fmla="*/ 2147483647 h 762"/>
                <a:gd name="T36" fmla="*/ 2147483647 w 5216"/>
                <a:gd name="T37" fmla="*/ 2147483647 h 762"/>
                <a:gd name="T38" fmla="*/ 2147483647 w 5216"/>
                <a:gd name="T39" fmla="*/ 2147483647 h 762"/>
                <a:gd name="T40" fmla="*/ 2147483647 w 5216"/>
                <a:gd name="T41" fmla="*/ 2147483647 h 762"/>
                <a:gd name="T42" fmla="*/ 2147483647 w 5216"/>
                <a:gd name="T43" fmla="*/ 2147483647 h 762"/>
                <a:gd name="T44" fmla="*/ 2147483647 w 5216"/>
                <a:gd name="T45" fmla="*/ 2147483647 h 762"/>
                <a:gd name="T46" fmla="*/ 2147483647 w 5216"/>
                <a:gd name="T47" fmla="*/ 2147483647 h 762"/>
                <a:gd name="T48" fmla="*/ 2147483647 w 5216"/>
                <a:gd name="T49" fmla="*/ 2147483647 h 762"/>
                <a:gd name="T50" fmla="*/ 2147483647 w 5216"/>
                <a:gd name="T51" fmla="*/ 2147483647 h 762"/>
                <a:gd name="T52" fmla="*/ 2147483647 w 5216"/>
                <a:gd name="T53" fmla="*/ 2147483647 h 762"/>
                <a:gd name="T54" fmla="*/ 2147483647 w 5216"/>
                <a:gd name="T55" fmla="*/ 2147483647 h 762"/>
                <a:gd name="T56" fmla="*/ 2147483647 w 5216"/>
                <a:gd name="T57" fmla="*/ 2147483647 h 762"/>
                <a:gd name="T58" fmla="*/ 2147483647 w 5216"/>
                <a:gd name="T59" fmla="*/ 2147483647 h 762"/>
                <a:gd name="T60" fmla="*/ 2147483647 w 5216"/>
                <a:gd name="T61" fmla="*/ 2147483647 h 762"/>
                <a:gd name="T62" fmla="*/ 2147483647 w 5216"/>
                <a:gd name="T63" fmla="*/ 2147483647 h 762"/>
                <a:gd name="T64" fmla="*/ 2147483647 w 5216"/>
                <a:gd name="T65" fmla="*/ 2147483647 h 762"/>
                <a:gd name="T66" fmla="*/ 2147483647 w 5216"/>
                <a:gd name="T67" fmla="*/ 2147483647 h 762"/>
                <a:gd name="T68" fmla="*/ 2147483647 w 5216"/>
                <a:gd name="T69" fmla="*/ 2147483647 h 762"/>
                <a:gd name="T70" fmla="*/ 2147483647 w 5216"/>
                <a:gd name="T71" fmla="*/ 2147483647 h 762"/>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154" y="66"/>
                  </a:lnTo>
                  <a:lnTo>
                    <a:pt x="314" y="86"/>
                  </a:lnTo>
                  <a:lnTo>
                    <a:pt x="480" y="112"/>
                  </a:lnTo>
                  <a:lnTo>
                    <a:pt x="652" y="140"/>
                  </a:lnTo>
                  <a:lnTo>
                    <a:pt x="830" y="174"/>
                  </a:lnTo>
                  <a:lnTo>
                    <a:pt x="1014" y="210"/>
                  </a:lnTo>
                  <a:lnTo>
                    <a:pt x="1206" y="250"/>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close/>
                </a:path>
              </a:pathLst>
            </a:custGeom>
            <a:solidFill>
              <a:schemeClr val="bg2">
                <a:alpha val="39999"/>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8" name="Freeform 22"/>
            <p:cNvSpPr>
              <a:spLocks/>
            </p:cNvSpPr>
            <p:nvPr/>
          </p:nvSpPr>
          <p:spPr bwMode="hidden">
            <a:xfrm>
              <a:off x="3175" y="4335463"/>
              <a:ext cx="8166100" cy="1101725"/>
            </a:xfrm>
            <a:custGeom>
              <a:avLst/>
              <a:gdLst>
                <a:gd name="T0" fmla="*/ 0 w 5144"/>
                <a:gd name="T1" fmla="*/ 2147483647 h 694"/>
                <a:gd name="T2" fmla="*/ 0 w 5144"/>
                <a:gd name="T3" fmla="*/ 2147483647 h 694"/>
                <a:gd name="T4" fmla="*/ 2147483647 w 5144"/>
                <a:gd name="T5" fmla="*/ 2147483647 h 694"/>
                <a:gd name="T6" fmla="*/ 2147483647 w 5144"/>
                <a:gd name="T7" fmla="*/ 2147483647 h 694"/>
                <a:gd name="T8" fmla="*/ 2147483647 w 5144"/>
                <a:gd name="T9" fmla="*/ 2147483647 h 694"/>
                <a:gd name="T10" fmla="*/ 2147483647 w 5144"/>
                <a:gd name="T11" fmla="*/ 2147483647 h 694"/>
                <a:gd name="T12" fmla="*/ 2147483647 w 5144"/>
                <a:gd name="T13" fmla="*/ 2147483647 h 694"/>
                <a:gd name="T14" fmla="*/ 2147483647 w 5144"/>
                <a:gd name="T15" fmla="*/ 2147483647 h 694"/>
                <a:gd name="T16" fmla="*/ 2147483647 w 5144"/>
                <a:gd name="T17" fmla="*/ 2147483647 h 694"/>
                <a:gd name="T18" fmla="*/ 2147483647 w 5144"/>
                <a:gd name="T19" fmla="*/ 2147483647 h 694"/>
                <a:gd name="T20" fmla="*/ 2147483647 w 5144"/>
                <a:gd name="T21" fmla="*/ 2147483647 h 694"/>
                <a:gd name="T22" fmla="*/ 2147483647 w 5144"/>
                <a:gd name="T23" fmla="*/ 2147483647 h 694"/>
                <a:gd name="T24" fmla="*/ 2147483647 w 5144"/>
                <a:gd name="T25" fmla="*/ 0 h 694"/>
                <a:gd name="T26" fmla="*/ 2147483647 w 5144"/>
                <a:gd name="T27" fmla="*/ 2147483647 h 694"/>
                <a:gd name="T28" fmla="*/ 2147483647 w 5144"/>
                <a:gd name="T29" fmla="*/ 2147483647 h 694"/>
                <a:gd name="T30" fmla="*/ 2147483647 w 5144"/>
                <a:gd name="T31" fmla="*/ 2147483647 h 694"/>
                <a:gd name="T32" fmla="*/ 2147483647 w 5144"/>
                <a:gd name="T33" fmla="*/ 2147483647 h 694"/>
                <a:gd name="T34" fmla="*/ 2147483647 w 5144"/>
                <a:gd name="T35" fmla="*/ 2147483647 h 694"/>
                <a:gd name="T36" fmla="*/ 2147483647 w 5144"/>
                <a:gd name="T37" fmla="*/ 2147483647 h 694"/>
                <a:gd name="T38" fmla="*/ 2147483647 w 5144"/>
                <a:gd name="T39" fmla="*/ 2147483647 h 694"/>
                <a:gd name="T40" fmla="*/ 2147483647 w 5144"/>
                <a:gd name="T41" fmla="*/ 2147483647 h 694"/>
                <a:gd name="T42" fmla="*/ 2147483647 w 5144"/>
                <a:gd name="T43" fmla="*/ 2147483647 h 694"/>
                <a:gd name="T44" fmla="*/ 2147483647 w 5144"/>
                <a:gd name="T45" fmla="*/ 2147483647 h 694"/>
                <a:gd name="T46" fmla="*/ 2147483647 w 5144"/>
                <a:gd name="T47" fmla="*/ 2147483647 h 694"/>
                <a:gd name="T48" fmla="*/ 2147483647 w 5144"/>
                <a:gd name="T49" fmla="*/ 2147483647 h 694"/>
                <a:gd name="T50" fmla="*/ 2147483647 w 5144"/>
                <a:gd name="T51" fmla="*/ 2147483647 h 694"/>
                <a:gd name="T52" fmla="*/ 2147483647 w 5144"/>
                <a:gd name="T53" fmla="*/ 2147483647 h 694"/>
                <a:gd name="T54" fmla="*/ 2147483647 w 5144"/>
                <a:gd name="T55" fmla="*/ 2147483647 h 694"/>
                <a:gd name="T56" fmla="*/ 2147483647 w 5144"/>
                <a:gd name="T57" fmla="*/ 2147483647 h 694"/>
                <a:gd name="T58" fmla="*/ 2147483647 w 5144"/>
                <a:gd name="T59" fmla="*/ 2147483647 h 694"/>
                <a:gd name="T60" fmla="*/ 2147483647 w 5144"/>
                <a:gd name="T61" fmla="*/ 2147483647 h 694"/>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l-GR"/>
            </a:p>
          </p:txBody>
        </p:sp>
        <p:sp>
          <p:nvSpPr>
            <p:cNvPr id="9" name="Freeform 26"/>
            <p:cNvSpPr>
              <a:spLocks/>
            </p:cNvSpPr>
            <p:nvPr/>
          </p:nvSpPr>
          <p:spPr bwMode="hidden">
            <a:xfrm>
              <a:off x="4156075" y="4316413"/>
              <a:ext cx="4940300" cy="927100"/>
            </a:xfrm>
            <a:custGeom>
              <a:avLst/>
              <a:gdLst>
                <a:gd name="T0" fmla="*/ 0 w 3112"/>
                <a:gd name="T1" fmla="*/ 2147483647 h 584"/>
                <a:gd name="T2" fmla="*/ 0 w 3112"/>
                <a:gd name="T3" fmla="*/ 2147483647 h 584"/>
                <a:gd name="T4" fmla="*/ 2147483647 w 3112"/>
                <a:gd name="T5" fmla="*/ 2147483647 h 584"/>
                <a:gd name="T6" fmla="*/ 2147483647 w 3112"/>
                <a:gd name="T7" fmla="*/ 2147483647 h 584"/>
                <a:gd name="T8" fmla="*/ 2147483647 w 3112"/>
                <a:gd name="T9" fmla="*/ 2147483647 h 584"/>
                <a:gd name="T10" fmla="*/ 2147483647 w 3112"/>
                <a:gd name="T11" fmla="*/ 2147483647 h 584"/>
                <a:gd name="T12" fmla="*/ 2147483647 w 3112"/>
                <a:gd name="T13" fmla="*/ 2147483647 h 584"/>
                <a:gd name="T14" fmla="*/ 2147483647 w 3112"/>
                <a:gd name="T15" fmla="*/ 2147483647 h 584"/>
                <a:gd name="T16" fmla="*/ 2147483647 w 3112"/>
                <a:gd name="T17" fmla="*/ 2147483647 h 584"/>
                <a:gd name="T18" fmla="*/ 2147483647 w 3112"/>
                <a:gd name="T19" fmla="*/ 2147483647 h 584"/>
                <a:gd name="T20" fmla="*/ 2147483647 w 3112"/>
                <a:gd name="T21" fmla="*/ 2147483647 h 584"/>
                <a:gd name="T22" fmla="*/ 2147483647 w 3112"/>
                <a:gd name="T23" fmla="*/ 2147483647 h 584"/>
                <a:gd name="T24" fmla="*/ 2147483647 w 3112"/>
                <a:gd name="T25" fmla="*/ 2147483647 h 584"/>
                <a:gd name="T26" fmla="*/ 2147483647 w 3112"/>
                <a:gd name="T27" fmla="*/ 2147483647 h 584"/>
                <a:gd name="T28" fmla="*/ 2147483647 w 3112"/>
                <a:gd name="T29" fmla="*/ 2147483647 h 584"/>
                <a:gd name="T30" fmla="*/ 2147483647 w 3112"/>
                <a:gd name="T31" fmla="*/ 2147483647 h 584"/>
                <a:gd name="T32" fmla="*/ 2147483647 w 3112"/>
                <a:gd name="T33" fmla="*/ 2147483647 h 584"/>
                <a:gd name="T34" fmla="*/ 2147483647 w 3112"/>
                <a:gd name="T35" fmla="*/ 2147483647 h 584"/>
                <a:gd name="T36" fmla="*/ 2147483647 w 3112"/>
                <a:gd name="T37" fmla="*/ 2147483647 h 584"/>
                <a:gd name="T38" fmla="*/ 2147483647 w 3112"/>
                <a:gd name="T39" fmla="*/ 0 h 584"/>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l-GR"/>
            </a:p>
          </p:txBody>
        </p:sp>
        <p:sp useBgFill="1">
          <p:nvSpPr>
            <p:cNvPr id="10" name="Freeform 19"/>
            <p:cNvSpPr>
              <a:spLocks/>
            </p:cNvSpPr>
            <p:nvPr/>
          </p:nvSpPr>
          <p:spPr bwMode="hidden">
            <a:xfrm>
              <a:off x="-3905250" y="4294188"/>
              <a:ext cx="13011150" cy="1892300"/>
            </a:xfrm>
            <a:custGeom>
              <a:avLst/>
              <a:gdLst>
                <a:gd name="T0" fmla="*/ 2147483647 w 8196"/>
                <a:gd name="T1" fmla="*/ 2147483647 h 1192"/>
                <a:gd name="T2" fmla="*/ 2147483647 w 8196"/>
                <a:gd name="T3" fmla="*/ 2147483647 h 1192"/>
                <a:gd name="T4" fmla="*/ 2147483647 w 8196"/>
                <a:gd name="T5" fmla="*/ 2147483647 h 1192"/>
                <a:gd name="T6" fmla="*/ 2147483647 w 8196"/>
                <a:gd name="T7" fmla="*/ 2147483647 h 1192"/>
                <a:gd name="T8" fmla="*/ 2147483647 w 8196"/>
                <a:gd name="T9" fmla="*/ 2147483647 h 1192"/>
                <a:gd name="T10" fmla="*/ 2147483647 w 8196"/>
                <a:gd name="T11" fmla="*/ 2147483647 h 1192"/>
                <a:gd name="T12" fmla="*/ 2147483647 w 8196"/>
                <a:gd name="T13" fmla="*/ 2147483647 h 1192"/>
                <a:gd name="T14" fmla="*/ 2147483647 w 8196"/>
                <a:gd name="T15" fmla="*/ 2147483647 h 1192"/>
                <a:gd name="T16" fmla="*/ 2147483647 w 8196"/>
                <a:gd name="T17" fmla="*/ 2147483647 h 1192"/>
                <a:gd name="T18" fmla="*/ 2147483647 w 8196"/>
                <a:gd name="T19" fmla="*/ 2147483647 h 1192"/>
                <a:gd name="T20" fmla="*/ 2147483647 w 8196"/>
                <a:gd name="T21" fmla="*/ 2147483647 h 1192"/>
                <a:gd name="T22" fmla="*/ 2147483647 w 8196"/>
                <a:gd name="T23" fmla="*/ 2147483647 h 1192"/>
                <a:gd name="T24" fmla="*/ 2147483647 w 8196"/>
                <a:gd name="T25" fmla="*/ 2147483647 h 1192"/>
                <a:gd name="T26" fmla="*/ 2147483647 w 8196"/>
                <a:gd name="T27" fmla="*/ 2147483647 h 1192"/>
                <a:gd name="T28" fmla="*/ 2147483647 w 8196"/>
                <a:gd name="T29" fmla="*/ 2147483647 h 1192"/>
                <a:gd name="T30" fmla="*/ 2147483647 w 8196"/>
                <a:gd name="T31" fmla="*/ 2147483647 h 1192"/>
                <a:gd name="T32" fmla="*/ 2147483647 w 8196"/>
                <a:gd name="T33" fmla="*/ 2147483647 h 1192"/>
                <a:gd name="T34" fmla="*/ 2147483647 w 8196"/>
                <a:gd name="T35" fmla="*/ 2147483647 h 1192"/>
                <a:gd name="T36" fmla="*/ 2147483647 w 8196"/>
                <a:gd name="T37" fmla="*/ 2147483647 h 1192"/>
                <a:gd name="T38" fmla="*/ 2147483647 w 8196"/>
                <a:gd name="T39" fmla="*/ 2147483647 h 1192"/>
                <a:gd name="T40" fmla="*/ 2147483647 w 8196"/>
                <a:gd name="T41" fmla="*/ 2147483647 h 1192"/>
                <a:gd name="T42" fmla="*/ 2147483647 w 8196"/>
                <a:gd name="T43" fmla="*/ 2147483647 h 1192"/>
                <a:gd name="T44" fmla="*/ 2147483647 w 8196"/>
                <a:gd name="T45" fmla="*/ 0 h 1192"/>
                <a:gd name="T46" fmla="*/ 2147483647 w 8196"/>
                <a:gd name="T47" fmla="*/ 2147483647 h 1192"/>
                <a:gd name="T48" fmla="*/ 2147483647 w 8196"/>
                <a:gd name="T49" fmla="*/ 2147483647 h 1192"/>
                <a:gd name="T50" fmla="*/ 2147483647 w 8196"/>
                <a:gd name="T51" fmla="*/ 2147483647 h 1192"/>
                <a:gd name="T52" fmla="*/ 2147483647 w 8196"/>
                <a:gd name="T53" fmla="*/ 2147483647 h 1192"/>
                <a:gd name="T54" fmla="*/ 2147483647 w 8196"/>
                <a:gd name="T55" fmla="*/ 2147483647 h 1192"/>
                <a:gd name="T56" fmla="*/ 2147483647 w 8196"/>
                <a:gd name="T57" fmla="*/ 2147483647 h 1192"/>
                <a:gd name="T58" fmla="*/ 2147483647 w 8196"/>
                <a:gd name="T59" fmla="*/ 2147483647 h 1192"/>
                <a:gd name="T60" fmla="*/ 2147483647 w 8196"/>
                <a:gd name="T61" fmla="*/ 2147483647 h 1192"/>
                <a:gd name="T62" fmla="*/ 0 w 8196"/>
                <a:gd name="T63" fmla="*/ 2147483647 h 1192"/>
                <a:gd name="T64" fmla="*/ 2147483647 w 8196"/>
                <a:gd name="T65" fmla="*/ 2147483647 h 1192"/>
                <a:gd name="T66" fmla="*/ 2147483647 w 8196"/>
                <a:gd name="T67" fmla="*/ 2147483647 h 1192"/>
                <a:gd name="T68" fmla="*/ 2147483647 w 8196"/>
                <a:gd name="T69" fmla="*/ 2147483647 h 1192"/>
                <a:gd name="T70" fmla="*/ 2147483647 w 8196"/>
                <a:gd name="T71" fmla="*/ 2147483647 h 1192"/>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6" y="1186"/>
                  </a:lnTo>
                  <a:lnTo>
                    <a:pt x="8196" y="510"/>
                  </a:lnTo>
                  <a:lnTo>
                    <a:pt x="8192" y="512"/>
                  </a:lnTo>
                  <a:close/>
                </a:path>
              </a:pathLst>
            </a:custGeom>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grpSp>
      <p:sp>
        <p:nvSpPr>
          <p:cNvPr id="2" name="Vertical Title 1"/>
          <p:cNvSpPr>
            <a:spLocks noGrp="1"/>
          </p:cNvSpPr>
          <p:nvPr>
            <p:ph type="title" orient="vert"/>
          </p:nvPr>
        </p:nvSpPr>
        <p:spPr>
          <a:xfrm>
            <a:off x="6629400" y="1447800"/>
            <a:ext cx="2057400" cy="4487333"/>
          </a:xfrm>
        </p:spPr>
        <p:txBody>
          <a:bodyPr vert="eaVert"/>
          <a:lstStyle>
            <a:lvl1pPr algn="l">
              <a:defRPr>
                <a:solidFill>
                  <a:schemeClr val="tx2"/>
                </a:solidFill>
              </a:defRPr>
            </a:lvl1pPr>
          </a:lstStyle>
          <a:p>
            <a:r>
              <a:rPr lang="el-GR"/>
              <a:t>Στυλ κύριου τίτλου</a:t>
            </a:r>
            <a:endParaRPr lang="en-US" dirty="0"/>
          </a:p>
        </p:txBody>
      </p:sp>
      <p:sp>
        <p:nvSpPr>
          <p:cNvPr id="3" name="Vertical Text Placeholder 2"/>
          <p:cNvSpPr>
            <a:spLocks noGrp="1"/>
          </p:cNvSpPr>
          <p:nvPr>
            <p:ph type="body" orient="vert" idx="1"/>
          </p:nvPr>
        </p:nvSpPr>
        <p:spPr>
          <a:xfrm>
            <a:off x="457200" y="1447800"/>
            <a:ext cx="6019800" cy="4487334"/>
          </a:xfrm>
        </p:spPr>
        <p:txBody>
          <a:bodyPr vert="eaVert"/>
          <a:lstStyle>
            <a:lvl1pPr>
              <a:buClr>
                <a:schemeClr val="accent1"/>
              </a:buClr>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dirty="0"/>
          </a:p>
        </p:txBody>
      </p:sp>
      <p:sp>
        <p:nvSpPr>
          <p:cNvPr id="11" name="Date Placeholder 3"/>
          <p:cNvSpPr>
            <a:spLocks noGrp="1"/>
          </p:cNvSpPr>
          <p:nvPr>
            <p:ph type="dt" sz="half" idx="10"/>
          </p:nvPr>
        </p:nvSpPr>
        <p:spPr/>
        <p:txBody>
          <a:bodyPr/>
          <a:lstStyle>
            <a:lvl1pPr>
              <a:defRPr/>
            </a:lvl1pPr>
          </a:lstStyle>
          <a:p>
            <a:pPr>
              <a:defRPr/>
            </a:pPr>
            <a:fld id="{28A254C8-2193-448B-863F-70F489D0064E}" type="datetime1">
              <a:rPr lang="el-GR"/>
              <a:pPr>
                <a:defRPr/>
              </a:pPr>
              <a:t>22/7/2020</a:t>
            </a:fld>
            <a:endParaRPr lang="el-GR"/>
          </a:p>
        </p:txBody>
      </p:sp>
      <p:sp>
        <p:nvSpPr>
          <p:cNvPr id="12" name="Footer Placeholder 4"/>
          <p:cNvSpPr>
            <a:spLocks noGrp="1"/>
          </p:cNvSpPr>
          <p:nvPr>
            <p:ph type="ftr" sz="quarter" idx="11"/>
          </p:nvPr>
        </p:nvSpPr>
        <p:spPr/>
        <p:txBody>
          <a:bodyPr/>
          <a:lstStyle>
            <a:lvl1pPr>
              <a:defRPr/>
            </a:lvl1pPr>
          </a:lstStyle>
          <a:p>
            <a:pPr>
              <a:defRPr/>
            </a:pPr>
            <a:endParaRPr lang="el-GR"/>
          </a:p>
        </p:txBody>
      </p:sp>
      <p:sp>
        <p:nvSpPr>
          <p:cNvPr id="13" name="Slide Number Placeholder 5"/>
          <p:cNvSpPr>
            <a:spLocks noGrp="1"/>
          </p:cNvSpPr>
          <p:nvPr>
            <p:ph type="sldNum" sz="quarter" idx="12"/>
          </p:nvPr>
        </p:nvSpPr>
        <p:spPr/>
        <p:txBody>
          <a:bodyPr/>
          <a:lstStyle>
            <a:lvl1pPr>
              <a:defRPr/>
            </a:lvl1pPr>
          </a:lstStyle>
          <a:p>
            <a:pPr>
              <a:defRPr/>
            </a:pPr>
            <a:fld id="{85D23F82-6FC1-4292-9E0E-A5AF9825DB89}" type="slidenum">
              <a:rPr lang="el-GR"/>
              <a:pPr>
                <a:defRPr/>
              </a:pPr>
              <a:t>‹#›</a:t>
            </a:fld>
            <a:endParaRPr lang="el-GR"/>
          </a:p>
        </p:txBody>
      </p:sp>
    </p:spTree>
    <p:extLst>
      <p:ext uri="{BB962C8B-B14F-4D97-AF65-F5344CB8AC3E}">
        <p14:creationId xmlns:p14="http://schemas.microsoft.com/office/powerpoint/2010/main" val="35115742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a:p>
        </p:txBody>
      </p:sp>
      <p:sp>
        <p:nvSpPr>
          <p:cNvPr id="7" name="Title 6"/>
          <p:cNvSpPr>
            <a:spLocks noGrp="1"/>
          </p:cNvSpPr>
          <p:nvPr>
            <p:ph type="title"/>
          </p:nvPr>
        </p:nvSpPr>
        <p:spPr/>
        <p:txBody>
          <a:bodyPr/>
          <a:lstStyle/>
          <a:p>
            <a:r>
              <a:rPr lang="el-GR"/>
              <a:t>Στυλ κύριου τίτλου</a:t>
            </a:r>
            <a:endParaRPr lang="en-US"/>
          </a:p>
        </p:txBody>
      </p:sp>
      <p:sp>
        <p:nvSpPr>
          <p:cNvPr id="4" name="Date Placeholder 3"/>
          <p:cNvSpPr>
            <a:spLocks noGrp="1"/>
          </p:cNvSpPr>
          <p:nvPr>
            <p:ph type="dt" sz="half" idx="10"/>
          </p:nvPr>
        </p:nvSpPr>
        <p:spPr/>
        <p:txBody>
          <a:bodyPr/>
          <a:lstStyle>
            <a:lvl1pPr>
              <a:defRPr/>
            </a:lvl1pPr>
          </a:lstStyle>
          <a:p>
            <a:pPr>
              <a:defRPr/>
            </a:pPr>
            <a:fld id="{21A7DF38-33A7-42FE-B79C-0F4DCA1B0F99}" type="datetime1">
              <a:rPr lang="el-GR"/>
              <a:pPr>
                <a:defRPr/>
              </a:pPr>
              <a:t>22/7/2020</a:t>
            </a:fld>
            <a:endParaRPr lang="el-GR"/>
          </a:p>
        </p:txBody>
      </p:sp>
      <p:sp>
        <p:nvSpPr>
          <p:cNvPr id="5" name="Footer Placeholder 4"/>
          <p:cNvSpPr>
            <a:spLocks noGrp="1"/>
          </p:cNvSpPr>
          <p:nvPr>
            <p:ph type="ftr" sz="quarter" idx="11"/>
          </p:nvPr>
        </p:nvSpPr>
        <p:spPr/>
        <p:txBody>
          <a:bodyPr/>
          <a:lstStyle>
            <a:lvl1pPr>
              <a:defRPr/>
            </a:lvl1pPr>
          </a:lstStyle>
          <a:p>
            <a:pPr>
              <a:defRPr/>
            </a:pPr>
            <a:endParaRPr lang="el-GR"/>
          </a:p>
        </p:txBody>
      </p:sp>
      <p:sp>
        <p:nvSpPr>
          <p:cNvPr id="6" name="Slide Number Placeholder 5"/>
          <p:cNvSpPr>
            <a:spLocks noGrp="1"/>
          </p:cNvSpPr>
          <p:nvPr>
            <p:ph type="sldNum" sz="quarter" idx="12"/>
          </p:nvPr>
        </p:nvSpPr>
        <p:spPr/>
        <p:txBody>
          <a:bodyPr/>
          <a:lstStyle>
            <a:lvl1pPr>
              <a:defRPr/>
            </a:lvl1pPr>
          </a:lstStyle>
          <a:p>
            <a:pPr>
              <a:defRPr/>
            </a:pPr>
            <a:fld id="{16B0604F-2B36-4076-953F-CD9FDD850BBD}" type="slidenum">
              <a:rPr lang="el-GR"/>
              <a:pPr>
                <a:defRPr/>
              </a:pPr>
              <a:t>‹#›</a:t>
            </a:fld>
            <a:endParaRPr lang="el-GR"/>
          </a:p>
        </p:txBody>
      </p:sp>
    </p:spTree>
    <p:extLst>
      <p:ext uri="{BB962C8B-B14F-4D97-AF65-F5344CB8AC3E}">
        <p14:creationId xmlns:p14="http://schemas.microsoft.com/office/powerpoint/2010/main" val="171564901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Κεφαλίδα ενότητας">
    <p:spTree>
      <p:nvGrpSpPr>
        <p:cNvPr id="1" name=""/>
        <p:cNvGrpSpPr/>
        <p:nvPr/>
      </p:nvGrpSpPr>
      <p:grpSpPr>
        <a:xfrm>
          <a:off x="0" y="0"/>
          <a:ext cx="0" cy="0"/>
          <a:chOff x="0" y="0"/>
          <a:chExt cx="0" cy="0"/>
        </a:xfrm>
      </p:grpSpPr>
      <p:sp>
        <p:nvSpPr>
          <p:cNvPr id="4" name="Rounded Rectangle 13"/>
          <p:cNvSpPr/>
          <p:nvPr/>
        </p:nvSpPr>
        <p:spPr>
          <a:xfrm>
            <a:off x="228600" y="228600"/>
            <a:ext cx="8696325" cy="473710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5" name="Freeform 14"/>
          <p:cNvSpPr>
            <a:spLocks/>
          </p:cNvSpPr>
          <p:nvPr/>
        </p:nvSpPr>
        <p:spPr bwMode="hidden">
          <a:xfrm>
            <a:off x="6046788" y="4203700"/>
            <a:ext cx="2876550" cy="714375"/>
          </a:xfrm>
          <a:custGeom>
            <a:avLst/>
            <a:gdLst>
              <a:gd name="T0" fmla="*/ 2147483647 w 2706"/>
              <a:gd name="T1" fmla="*/ 0 h 640"/>
              <a:gd name="T2" fmla="*/ 2147483647 w 2706"/>
              <a:gd name="T3" fmla="*/ 0 h 640"/>
              <a:gd name="T4" fmla="*/ 2147483647 w 2706"/>
              <a:gd name="T5" fmla="*/ 2147483647 h 640"/>
              <a:gd name="T6" fmla="*/ 2147483647 w 2706"/>
              <a:gd name="T7" fmla="*/ 2147483647 h 640"/>
              <a:gd name="T8" fmla="*/ 2147483647 w 2706"/>
              <a:gd name="T9" fmla="*/ 2147483647 h 640"/>
              <a:gd name="T10" fmla="*/ 2147483647 w 2706"/>
              <a:gd name="T11" fmla="*/ 2147483647 h 640"/>
              <a:gd name="T12" fmla="*/ 2147483647 w 2706"/>
              <a:gd name="T13" fmla="*/ 2147483647 h 640"/>
              <a:gd name="T14" fmla="*/ 2147483647 w 2706"/>
              <a:gd name="T15" fmla="*/ 2147483647 h 640"/>
              <a:gd name="T16" fmla="*/ 2147483647 w 2706"/>
              <a:gd name="T17" fmla="*/ 2147483647 h 640"/>
              <a:gd name="T18" fmla="*/ 2147483647 w 2706"/>
              <a:gd name="T19" fmla="*/ 2147483647 h 640"/>
              <a:gd name="T20" fmla="*/ 2147483647 w 2706"/>
              <a:gd name="T21" fmla="*/ 2147483647 h 640"/>
              <a:gd name="T22" fmla="*/ 2147483647 w 2706"/>
              <a:gd name="T23" fmla="*/ 2147483647 h 640"/>
              <a:gd name="T24" fmla="*/ 2147483647 w 2706"/>
              <a:gd name="T25" fmla="*/ 2147483647 h 640"/>
              <a:gd name="T26" fmla="*/ 2147483647 w 2706"/>
              <a:gd name="T27" fmla="*/ 2147483647 h 640"/>
              <a:gd name="T28" fmla="*/ 2147483647 w 2706"/>
              <a:gd name="T29" fmla="*/ 2147483647 h 640"/>
              <a:gd name="T30" fmla="*/ 2147483647 w 2706"/>
              <a:gd name="T31" fmla="*/ 2147483647 h 640"/>
              <a:gd name="T32" fmla="*/ 2147483647 w 2706"/>
              <a:gd name="T33" fmla="*/ 2147483647 h 640"/>
              <a:gd name="T34" fmla="*/ 2147483647 w 2706"/>
              <a:gd name="T35" fmla="*/ 2147483647 h 640"/>
              <a:gd name="T36" fmla="*/ 0 w 2706"/>
              <a:gd name="T37" fmla="*/ 2147483647 h 640"/>
              <a:gd name="T38" fmla="*/ 0 w 2706"/>
              <a:gd name="T39" fmla="*/ 2147483647 h 640"/>
              <a:gd name="T40" fmla="*/ 2147483647 w 2706"/>
              <a:gd name="T41" fmla="*/ 2147483647 h 640"/>
              <a:gd name="T42" fmla="*/ 2147483647 w 2706"/>
              <a:gd name="T43" fmla="*/ 2147483647 h 640"/>
              <a:gd name="T44" fmla="*/ 2147483647 w 2706"/>
              <a:gd name="T45" fmla="*/ 2147483647 h 640"/>
              <a:gd name="T46" fmla="*/ 2147483647 w 2706"/>
              <a:gd name="T47" fmla="*/ 2147483647 h 640"/>
              <a:gd name="T48" fmla="*/ 2147483647 w 2706"/>
              <a:gd name="T49" fmla="*/ 2147483647 h 640"/>
              <a:gd name="T50" fmla="*/ 2147483647 w 2706"/>
              <a:gd name="T51" fmla="*/ 2147483647 h 640"/>
              <a:gd name="T52" fmla="*/ 2147483647 w 2706"/>
              <a:gd name="T53" fmla="*/ 2147483647 h 640"/>
              <a:gd name="T54" fmla="*/ 2147483647 w 2706"/>
              <a:gd name="T55" fmla="*/ 2147483647 h 640"/>
              <a:gd name="T56" fmla="*/ 2147483647 w 2706"/>
              <a:gd name="T57" fmla="*/ 2147483647 h 640"/>
              <a:gd name="T58" fmla="*/ 2147483647 w 2706"/>
              <a:gd name="T59" fmla="*/ 2147483647 h 640"/>
              <a:gd name="T60" fmla="*/ 2147483647 w 2706"/>
              <a:gd name="T61" fmla="*/ 2147483647 h 640"/>
              <a:gd name="T62" fmla="*/ 2147483647 w 2706"/>
              <a:gd name="T63" fmla="*/ 2147483647 h 640"/>
              <a:gd name="T64" fmla="*/ 2147483647 w 2706"/>
              <a:gd name="T65" fmla="*/ 2147483647 h 640"/>
              <a:gd name="T66" fmla="*/ 2147483647 w 2706"/>
              <a:gd name="T67" fmla="*/ 2147483647 h 640"/>
              <a:gd name="T68" fmla="*/ 2147483647 w 2706"/>
              <a:gd name="T69" fmla="*/ 2147483647 h 640"/>
              <a:gd name="T70" fmla="*/ 2147483647 w 2706"/>
              <a:gd name="T71" fmla="*/ 2147483647 h 640"/>
              <a:gd name="T72" fmla="*/ 2147483647 w 2706"/>
              <a:gd name="T73" fmla="*/ 2147483647 h 640"/>
              <a:gd name="T74" fmla="*/ 2147483647 w 2706"/>
              <a:gd name="T75" fmla="*/ 2147483647 h 640"/>
              <a:gd name="T76" fmla="*/ 2147483647 w 2706"/>
              <a:gd name="T77" fmla="*/ 2147483647 h 640"/>
              <a:gd name="T78" fmla="*/ 2147483647 w 2706"/>
              <a:gd name="T79" fmla="*/ 2147483647 h 640"/>
              <a:gd name="T80" fmla="*/ 2147483647 w 2706"/>
              <a:gd name="T81" fmla="*/ 2147483647 h 640"/>
              <a:gd name="T82" fmla="*/ 2147483647 w 2706"/>
              <a:gd name="T83" fmla="*/ 2147483647 h 640"/>
              <a:gd name="T84" fmla="*/ 2147483647 w 2706"/>
              <a:gd name="T85" fmla="*/ 2147483647 h 640"/>
              <a:gd name="T86" fmla="*/ 2147483647 w 2706"/>
              <a:gd name="T87" fmla="*/ 2147483647 h 640"/>
              <a:gd name="T88" fmla="*/ 2147483647 w 2706"/>
              <a:gd name="T89" fmla="*/ 2147483647 h 640"/>
              <a:gd name="T90" fmla="*/ 2147483647 w 2706"/>
              <a:gd name="T91" fmla="*/ 2147483647 h 640"/>
              <a:gd name="T92" fmla="*/ 2147483647 w 2706"/>
              <a:gd name="T93" fmla="*/ 2147483647 h 640"/>
              <a:gd name="T94" fmla="*/ 2147483647 w 2706"/>
              <a:gd name="T95" fmla="*/ 2147483647 h 640"/>
              <a:gd name="T96" fmla="*/ 2147483647 w 2706"/>
              <a:gd name="T97" fmla="*/ 2147483647 h 640"/>
              <a:gd name="T98" fmla="*/ 2147483647 w 2706"/>
              <a:gd name="T99" fmla="*/ 2147483647 h 640"/>
              <a:gd name="T100" fmla="*/ 2147483647 w 2706"/>
              <a:gd name="T101" fmla="*/ 2147483647 h 640"/>
              <a:gd name="T102" fmla="*/ 2147483647 w 2706"/>
              <a:gd name="T103" fmla="*/ 2147483647 h 640"/>
              <a:gd name="T104" fmla="*/ 2147483647 w 2706"/>
              <a:gd name="T105" fmla="*/ 2147483647 h 640"/>
              <a:gd name="T106" fmla="*/ 2147483647 w 2706"/>
              <a:gd name="T107" fmla="*/ 0 h 640"/>
              <a:gd name="T108" fmla="*/ 2147483647 w 2706"/>
              <a:gd name="T109" fmla="*/ 0 h 640"/>
              <a:gd name="T110" fmla="*/ 2147483647 w 2706"/>
              <a:gd name="T111" fmla="*/ 0 h 640"/>
              <a:gd name="T112" fmla="*/ 2147483647 w 2706"/>
              <a:gd name="T113" fmla="*/ 0 h 640"/>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472" y="252"/>
                </a:lnTo>
                <a:lnTo>
                  <a:pt x="1236" y="304"/>
                </a:lnTo>
                <a:lnTo>
                  <a:pt x="1010" y="352"/>
                </a:lnTo>
                <a:lnTo>
                  <a:pt x="792" y="398"/>
                </a:lnTo>
                <a:lnTo>
                  <a:pt x="584" y="438"/>
                </a:lnTo>
                <a:lnTo>
                  <a:pt x="382" y="474"/>
                </a:lnTo>
                <a:lnTo>
                  <a:pt x="188" y="50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6" y="388"/>
                </a:lnTo>
                <a:lnTo>
                  <a:pt x="2706" y="0"/>
                </a:lnTo>
                <a:lnTo>
                  <a:pt x="2700" y="0"/>
                </a:lnTo>
                <a:close/>
              </a:path>
            </a:pathLst>
          </a:custGeom>
          <a:solidFill>
            <a:schemeClr val="bg2">
              <a:alpha val="29019"/>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6" name="Freeform 18"/>
          <p:cNvSpPr>
            <a:spLocks/>
          </p:cNvSpPr>
          <p:nvPr/>
        </p:nvSpPr>
        <p:spPr bwMode="hidden">
          <a:xfrm>
            <a:off x="2619375" y="4075113"/>
            <a:ext cx="5545138" cy="850900"/>
          </a:xfrm>
          <a:custGeom>
            <a:avLst/>
            <a:gdLst>
              <a:gd name="T0" fmla="*/ 2147483647 w 5216"/>
              <a:gd name="T1" fmla="*/ 2147483647 h 762"/>
              <a:gd name="T2" fmla="*/ 2147483647 w 5216"/>
              <a:gd name="T3" fmla="*/ 2147483647 h 762"/>
              <a:gd name="T4" fmla="*/ 2147483647 w 5216"/>
              <a:gd name="T5" fmla="*/ 2147483647 h 762"/>
              <a:gd name="T6" fmla="*/ 2147483647 w 5216"/>
              <a:gd name="T7" fmla="*/ 2147483647 h 762"/>
              <a:gd name="T8" fmla="*/ 2147483647 w 5216"/>
              <a:gd name="T9" fmla="*/ 2147483647 h 762"/>
              <a:gd name="T10" fmla="*/ 2147483647 w 5216"/>
              <a:gd name="T11" fmla="*/ 2147483647 h 762"/>
              <a:gd name="T12" fmla="*/ 2147483647 w 5216"/>
              <a:gd name="T13" fmla="*/ 2147483647 h 762"/>
              <a:gd name="T14" fmla="*/ 2147483647 w 5216"/>
              <a:gd name="T15" fmla="*/ 2147483647 h 762"/>
              <a:gd name="T16" fmla="*/ 2147483647 w 5216"/>
              <a:gd name="T17" fmla="*/ 2147483647 h 762"/>
              <a:gd name="T18" fmla="*/ 2147483647 w 5216"/>
              <a:gd name="T19" fmla="*/ 2147483647 h 762"/>
              <a:gd name="T20" fmla="*/ 2147483647 w 5216"/>
              <a:gd name="T21" fmla="*/ 2147483647 h 762"/>
              <a:gd name="T22" fmla="*/ 2147483647 w 5216"/>
              <a:gd name="T23" fmla="*/ 2147483647 h 762"/>
              <a:gd name="T24" fmla="*/ 2147483647 w 5216"/>
              <a:gd name="T25" fmla="*/ 2147483647 h 762"/>
              <a:gd name="T26" fmla="*/ 2147483647 w 5216"/>
              <a:gd name="T27" fmla="*/ 0 h 762"/>
              <a:gd name="T28" fmla="*/ 2147483647 w 5216"/>
              <a:gd name="T29" fmla="*/ 2147483647 h 762"/>
              <a:gd name="T30" fmla="*/ 2147483647 w 5216"/>
              <a:gd name="T31" fmla="*/ 2147483647 h 762"/>
              <a:gd name="T32" fmla="*/ 0 w 5216"/>
              <a:gd name="T33" fmla="*/ 2147483647 h 762"/>
              <a:gd name="T34" fmla="*/ 2147483647 w 5216"/>
              <a:gd name="T35" fmla="*/ 2147483647 h 762"/>
              <a:gd name="T36" fmla="*/ 2147483647 w 5216"/>
              <a:gd name="T37" fmla="*/ 2147483647 h 762"/>
              <a:gd name="T38" fmla="*/ 2147483647 w 5216"/>
              <a:gd name="T39" fmla="*/ 2147483647 h 762"/>
              <a:gd name="T40" fmla="*/ 2147483647 w 5216"/>
              <a:gd name="T41" fmla="*/ 2147483647 h 762"/>
              <a:gd name="T42" fmla="*/ 2147483647 w 5216"/>
              <a:gd name="T43" fmla="*/ 2147483647 h 762"/>
              <a:gd name="T44" fmla="*/ 2147483647 w 5216"/>
              <a:gd name="T45" fmla="*/ 2147483647 h 762"/>
              <a:gd name="T46" fmla="*/ 2147483647 w 5216"/>
              <a:gd name="T47" fmla="*/ 2147483647 h 762"/>
              <a:gd name="T48" fmla="*/ 2147483647 w 5216"/>
              <a:gd name="T49" fmla="*/ 2147483647 h 762"/>
              <a:gd name="T50" fmla="*/ 2147483647 w 5216"/>
              <a:gd name="T51" fmla="*/ 2147483647 h 762"/>
              <a:gd name="T52" fmla="*/ 2147483647 w 5216"/>
              <a:gd name="T53" fmla="*/ 2147483647 h 762"/>
              <a:gd name="T54" fmla="*/ 2147483647 w 5216"/>
              <a:gd name="T55" fmla="*/ 2147483647 h 762"/>
              <a:gd name="T56" fmla="*/ 2147483647 w 5216"/>
              <a:gd name="T57" fmla="*/ 2147483647 h 762"/>
              <a:gd name="T58" fmla="*/ 2147483647 w 5216"/>
              <a:gd name="T59" fmla="*/ 2147483647 h 762"/>
              <a:gd name="T60" fmla="*/ 2147483647 w 5216"/>
              <a:gd name="T61" fmla="*/ 2147483647 h 762"/>
              <a:gd name="T62" fmla="*/ 2147483647 w 5216"/>
              <a:gd name="T63" fmla="*/ 2147483647 h 762"/>
              <a:gd name="T64" fmla="*/ 2147483647 w 5216"/>
              <a:gd name="T65" fmla="*/ 2147483647 h 762"/>
              <a:gd name="T66" fmla="*/ 2147483647 w 5216"/>
              <a:gd name="T67" fmla="*/ 2147483647 h 762"/>
              <a:gd name="T68" fmla="*/ 2147483647 w 5216"/>
              <a:gd name="T69" fmla="*/ 2147483647 h 762"/>
              <a:gd name="T70" fmla="*/ 2147483647 w 5216"/>
              <a:gd name="T71" fmla="*/ 2147483647 h 762"/>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154" y="66"/>
                </a:lnTo>
                <a:lnTo>
                  <a:pt x="314" y="86"/>
                </a:lnTo>
                <a:lnTo>
                  <a:pt x="480" y="112"/>
                </a:lnTo>
                <a:lnTo>
                  <a:pt x="652" y="140"/>
                </a:lnTo>
                <a:lnTo>
                  <a:pt x="830" y="174"/>
                </a:lnTo>
                <a:lnTo>
                  <a:pt x="1014" y="210"/>
                </a:lnTo>
                <a:lnTo>
                  <a:pt x="1206" y="250"/>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close/>
              </a:path>
            </a:pathLst>
          </a:custGeom>
          <a:solidFill>
            <a:schemeClr val="bg2">
              <a:alpha val="39999"/>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7" name="Freeform 22"/>
          <p:cNvSpPr>
            <a:spLocks/>
          </p:cNvSpPr>
          <p:nvPr/>
        </p:nvSpPr>
        <p:spPr bwMode="hidden">
          <a:xfrm>
            <a:off x="2828925" y="4087813"/>
            <a:ext cx="5467350" cy="774700"/>
          </a:xfrm>
          <a:custGeom>
            <a:avLst/>
            <a:gdLst>
              <a:gd name="T0" fmla="*/ 0 w 5144"/>
              <a:gd name="T1" fmla="*/ 2147483647 h 694"/>
              <a:gd name="T2" fmla="*/ 0 w 5144"/>
              <a:gd name="T3" fmla="*/ 2147483647 h 694"/>
              <a:gd name="T4" fmla="*/ 2147483647 w 5144"/>
              <a:gd name="T5" fmla="*/ 2147483647 h 694"/>
              <a:gd name="T6" fmla="*/ 2147483647 w 5144"/>
              <a:gd name="T7" fmla="*/ 2147483647 h 694"/>
              <a:gd name="T8" fmla="*/ 2147483647 w 5144"/>
              <a:gd name="T9" fmla="*/ 2147483647 h 694"/>
              <a:gd name="T10" fmla="*/ 2147483647 w 5144"/>
              <a:gd name="T11" fmla="*/ 2147483647 h 694"/>
              <a:gd name="T12" fmla="*/ 2147483647 w 5144"/>
              <a:gd name="T13" fmla="*/ 2147483647 h 694"/>
              <a:gd name="T14" fmla="*/ 2147483647 w 5144"/>
              <a:gd name="T15" fmla="*/ 2147483647 h 694"/>
              <a:gd name="T16" fmla="*/ 2147483647 w 5144"/>
              <a:gd name="T17" fmla="*/ 2147483647 h 694"/>
              <a:gd name="T18" fmla="*/ 2147483647 w 5144"/>
              <a:gd name="T19" fmla="*/ 2147483647 h 694"/>
              <a:gd name="T20" fmla="*/ 2147483647 w 5144"/>
              <a:gd name="T21" fmla="*/ 2147483647 h 694"/>
              <a:gd name="T22" fmla="*/ 2147483647 w 5144"/>
              <a:gd name="T23" fmla="*/ 2147483647 h 694"/>
              <a:gd name="T24" fmla="*/ 2147483647 w 5144"/>
              <a:gd name="T25" fmla="*/ 0 h 694"/>
              <a:gd name="T26" fmla="*/ 2147483647 w 5144"/>
              <a:gd name="T27" fmla="*/ 2147483647 h 694"/>
              <a:gd name="T28" fmla="*/ 2147483647 w 5144"/>
              <a:gd name="T29" fmla="*/ 2147483647 h 694"/>
              <a:gd name="T30" fmla="*/ 2147483647 w 5144"/>
              <a:gd name="T31" fmla="*/ 2147483647 h 694"/>
              <a:gd name="T32" fmla="*/ 2147483647 w 5144"/>
              <a:gd name="T33" fmla="*/ 2147483647 h 694"/>
              <a:gd name="T34" fmla="*/ 2147483647 w 5144"/>
              <a:gd name="T35" fmla="*/ 2147483647 h 694"/>
              <a:gd name="T36" fmla="*/ 2147483647 w 5144"/>
              <a:gd name="T37" fmla="*/ 2147483647 h 694"/>
              <a:gd name="T38" fmla="*/ 2147483647 w 5144"/>
              <a:gd name="T39" fmla="*/ 2147483647 h 694"/>
              <a:gd name="T40" fmla="*/ 2147483647 w 5144"/>
              <a:gd name="T41" fmla="*/ 2147483647 h 694"/>
              <a:gd name="T42" fmla="*/ 2147483647 w 5144"/>
              <a:gd name="T43" fmla="*/ 2147483647 h 694"/>
              <a:gd name="T44" fmla="*/ 2147483647 w 5144"/>
              <a:gd name="T45" fmla="*/ 2147483647 h 694"/>
              <a:gd name="T46" fmla="*/ 2147483647 w 5144"/>
              <a:gd name="T47" fmla="*/ 2147483647 h 694"/>
              <a:gd name="T48" fmla="*/ 2147483647 w 5144"/>
              <a:gd name="T49" fmla="*/ 2147483647 h 694"/>
              <a:gd name="T50" fmla="*/ 2147483647 w 5144"/>
              <a:gd name="T51" fmla="*/ 2147483647 h 694"/>
              <a:gd name="T52" fmla="*/ 2147483647 w 5144"/>
              <a:gd name="T53" fmla="*/ 2147483647 h 694"/>
              <a:gd name="T54" fmla="*/ 2147483647 w 5144"/>
              <a:gd name="T55" fmla="*/ 2147483647 h 694"/>
              <a:gd name="T56" fmla="*/ 2147483647 w 5144"/>
              <a:gd name="T57" fmla="*/ 2147483647 h 694"/>
              <a:gd name="T58" fmla="*/ 2147483647 w 5144"/>
              <a:gd name="T59" fmla="*/ 2147483647 h 694"/>
              <a:gd name="T60" fmla="*/ 2147483647 w 5144"/>
              <a:gd name="T61" fmla="*/ 2147483647 h 694"/>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l-GR"/>
          </a:p>
        </p:txBody>
      </p:sp>
      <p:sp>
        <p:nvSpPr>
          <p:cNvPr id="8" name="Freeform 26"/>
          <p:cNvSpPr>
            <a:spLocks/>
          </p:cNvSpPr>
          <p:nvPr/>
        </p:nvSpPr>
        <p:spPr bwMode="hidden">
          <a:xfrm>
            <a:off x="5610225" y="4073525"/>
            <a:ext cx="3306763" cy="652463"/>
          </a:xfrm>
          <a:custGeom>
            <a:avLst/>
            <a:gdLst>
              <a:gd name="T0" fmla="*/ 0 w 3112"/>
              <a:gd name="T1" fmla="*/ 2147483647 h 584"/>
              <a:gd name="T2" fmla="*/ 0 w 3112"/>
              <a:gd name="T3" fmla="*/ 2147483647 h 584"/>
              <a:gd name="T4" fmla="*/ 2147483647 w 3112"/>
              <a:gd name="T5" fmla="*/ 2147483647 h 584"/>
              <a:gd name="T6" fmla="*/ 2147483647 w 3112"/>
              <a:gd name="T7" fmla="*/ 2147483647 h 584"/>
              <a:gd name="T8" fmla="*/ 2147483647 w 3112"/>
              <a:gd name="T9" fmla="*/ 2147483647 h 584"/>
              <a:gd name="T10" fmla="*/ 2147483647 w 3112"/>
              <a:gd name="T11" fmla="*/ 2147483647 h 584"/>
              <a:gd name="T12" fmla="*/ 2147483647 w 3112"/>
              <a:gd name="T13" fmla="*/ 2147483647 h 584"/>
              <a:gd name="T14" fmla="*/ 2147483647 w 3112"/>
              <a:gd name="T15" fmla="*/ 2147483647 h 584"/>
              <a:gd name="T16" fmla="*/ 2147483647 w 3112"/>
              <a:gd name="T17" fmla="*/ 2147483647 h 584"/>
              <a:gd name="T18" fmla="*/ 2147483647 w 3112"/>
              <a:gd name="T19" fmla="*/ 2147483647 h 584"/>
              <a:gd name="T20" fmla="*/ 2147483647 w 3112"/>
              <a:gd name="T21" fmla="*/ 2147483647 h 584"/>
              <a:gd name="T22" fmla="*/ 2147483647 w 3112"/>
              <a:gd name="T23" fmla="*/ 2147483647 h 584"/>
              <a:gd name="T24" fmla="*/ 2147483647 w 3112"/>
              <a:gd name="T25" fmla="*/ 2147483647 h 584"/>
              <a:gd name="T26" fmla="*/ 2147483647 w 3112"/>
              <a:gd name="T27" fmla="*/ 2147483647 h 584"/>
              <a:gd name="T28" fmla="*/ 2147483647 w 3112"/>
              <a:gd name="T29" fmla="*/ 2147483647 h 584"/>
              <a:gd name="T30" fmla="*/ 2147483647 w 3112"/>
              <a:gd name="T31" fmla="*/ 2147483647 h 584"/>
              <a:gd name="T32" fmla="*/ 2147483647 w 3112"/>
              <a:gd name="T33" fmla="*/ 2147483647 h 584"/>
              <a:gd name="T34" fmla="*/ 2147483647 w 3112"/>
              <a:gd name="T35" fmla="*/ 2147483647 h 584"/>
              <a:gd name="T36" fmla="*/ 2147483647 w 3112"/>
              <a:gd name="T37" fmla="*/ 2147483647 h 584"/>
              <a:gd name="T38" fmla="*/ 2147483647 w 3112"/>
              <a:gd name="T39" fmla="*/ 0 h 584"/>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l-GR"/>
          </a:p>
        </p:txBody>
      </p:sp>
      <p:sp useBgFill="1">
        <p:nvSpPr>
          <p:cNvPr id="9" name="Freeform 10"/>
          <p:cNvSpPr>
            <a:spLocks/>
          </p:cNvSpPr>
          <p:nvPr/>
        </p:nvSpPr>
        <p:spPr bwMode="hidden">
          <a:xfrm>
            <a:off x="211138" y="4059238"/>
            <a:ext cx="8723312" cy="1328737"/>
          </a:xfrm>
          <a:custGeom>
            <a:avLst/>
            <a:gdLst>
              <a:gd name="T0" fmla="*/ 2147483647 w 8196"/>
              <a:gd name="T1" fmla="*/ 2147483647 h 1192"/>
              <a:gd name="T2" fmla="*/ 2147483647 w 8196"/>
              <a:gd name="T3" fmla="*/ 2147483647 h 1192"/>
              <a:gd name="T4" fmla="*/ 2147483647 w 8196"/>
              <a:gd name="T5" fmla="*/ 2147483647 h 1192"/>
              <a:gd name="T6" fmla="*/ 2147483647 w 8196"/>
              <a:gd name="T7" fmla="*/ 2147483647 h 1192"/>
              <a:gd name="T8" fmla="*/ 2147483647 w 8196"/>
              <a:gd name="T9" fmla="*/ 2147483647 h 1192"/>
              <a:gd name="T10" fmla="*/ 2147483647 w 8196"/>
              <a:gd name="T11" fmla="*/ 2147483647 h 1192"/>
              <a:gd name="T12" fmla="*/ 2147483647 w 8196"/>
              <a:gd name="T13" fmla="*/ 2147483647 h 1192"/>
              <a:gd name="T14" fmla="*/ 2147483647 w 8196"/>
              <a:gd name="T15" fmla="*/ 2147483647 h 1192"/>
              <a:gd name="T16" fmla="*/ 2147483647 w 8196"/>
              <a:gd name="T17" fmla="*/ 2147483647 h 1192"/>
              <a:gd name="T18" fmla="*/ 2147483647 w 8196"/>
              <a:gd name="T19" fmla="*/ 2147483647 h 1192"/>
              <a:gd name="T20" fmla="*/ 2147483647 w 8196"/>
              <a:gd name="T21" fmla="*/ 2147483647 h 1192"/>
              <a:gd name="T22" fmla="*/ 2147483647 w 8196"/>
              <a:gd name="T23" fmla="*/ 2147483647 h 1192"/>
              <a:gd name="T24" fmla="*/ 2147483647 w 8196"/>
              <a:gd name="T25" fmla="*/ 2147483647 h 1192"/>
              <a:gd name="T26" fmla="*/ 2147483647 w 8196"/>
              <a:gd name="T27" fmla="*/ 2147483647 h 1192"/>
              <a:gd name="T28" fmla="*/ 2147483647 w 8196"/>
              <a:gd name="T29" fmla="*/ 2147483647 h 1192"/>
              <a:gd name="T30" fmla="*/ 2147483647 w 8196"/>
              <a:gd name="T31" fmla="*/ 2147483647 h 1192"/>
              <a:gd name="T32" fmla="*/ 2147483647 w 8196"/>
              <a:gd name="T33" fmla="*/ 2147483647 h 1192"/>
              <a:gd name="T34" fmla="*/ 2147483647 w 8196"/>
              <a:gd name="T35" fmla="*/ 2147483647 h 1192"/>
              <a:gd name="T36" fmla="*/ 2147483647 w 8196"/>
              <a:gd name="T37" fmla="*/ 2147483647 h 1192"/>
              <a:gd name="T38" fmla="*/ 2147483647 w 8196"/>
              <a:gd name="T39" fmla="*/ 2147483647 h 1192"/>
              <a:gd name="T40" fmla="*/ 2147483647 w 8196"/>
              <a:gd name="T41" fmla="*/ 2147483647 h 1192"/>
              <a:gd name="T42" fmla="*/ 2147483647 w 8196"/>
              <a:gd name="T43" fmla="*/ 2147483647 h 1192"/>
              <a:gd name="T44" fmla="*/ 2147483647 w 8196"/>
              <a:gd name="T45" fmla="*/ 0 h 1192"/>
              <a:gd name="T46" fmla="*/ 2147483647 w 8196"/>
              <a:gd name="T47" fmla="*/ 2147483647 h 1192"/>
              <a:gd name="T48" fmla="*/ 2147483647 w 8196"/>
              <a:gd name="T49" fmla="*/ 2147483647 h 1192"/>
              <a:gd name="T50" fmla="*/ 2147483647 w 8196"/>
              <a:gd name="T51" fmla="*/ 2147483647 h 1192"/>
              <a:gd name="T52" fmla="*/ 2147483647 w 8196"/>
              <a:gd name="T53" fmla="*/ 2147483647 h 1192"/>
              <a:gd name="T54" fmla="*/ 2147483647 w 8196"/>
              <a:gd name="T55" fmla="*/ 2147483647 h 1192"/>
              <a:gd name="T56" fmla="*/ 2147483647 w 8196"/>
              <a:gd name="T57" fmla="*/ 2147483647 h 1192"/>
              <a:gd name="T58" fmla="*/ 2147483647 w 8196"/>
              <a:gd name="T59" fmla="*/ 2147483647 h 1192"/>
              <a:gd name="T60" fmla="*/ 2147483647 w 8196"/>
              <a:gd name="T61" fmla="*/ 2147483647 h 1192"/>
              <a:gd name="T62" fmla="*/ 0 w 8196"/>
              <a:gd name="T63" fmla="*/ 2147483647 h 1192"/>
              <a:gd name="T64" fmla="*/ 2147483647 w 8196"/>
              <a:gd name="T65" fmla="*/ 2147483647 h 1192"/>
              <a:gd name="T66" fmla="*/ 2147483647 w 8196"/>
              <a:gd name="T67" fmla="*/ 2147483647 h 1192"/>
              <a:gd name="T68" fmla="*/ 2147483647 w 8196"/>
              <a:gd name="T69" fmla="*/ 2147483647 h 1192"/>
              <a:gd name="T70" fmla="*/ 2147483647 w 8196"/>
              <a:gd name="T71" fmla="*/ 2147483647 h 1192"/>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6" y="1186"/>
                </a:lnTo>
                <a:lnTo>
                  <a:pt x="8196" y="510"/>
                </a:lnTo>
                <a:lnTo>
                  <a:pt x="8192" y="512"/>
                </a:lnTo>
                <a:close/>
              </a:path>
            </a:pathLst>
          </a:custGeom>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2" name="Title 1"/>
          <p:cNvSpPr>
            <a:spLocks noGrp="1"/>
          </p:cNvSpPr>
          <p:nvPr>
            <p:ph type="title"/>
          </p:nvPr>
        </p:nvSpPr>
        <p:spPr>
          <a:xfrm>
            <a:off x="690032" y="2463560"/>
            <a:ext cx="7772400" cy="1524000"/>
          </a:xfrm>
        </p:spPr>
        <p:txBody>
          <a:bodyPr anchor="t">
            <a:normAutofit/>
          </a:bodyPr>
          <a:lstStyle>
            <a:lvl1pPr algn="ctr">
              <a:defRPr sz="4400" b="0" cap="none"/>
            </a:lvl1pPr>
          </a:lstStyle>
          <a:p>
            <a:r>
              <a:rPr lang="el-GR"/>
              <a:t>Στυλ κύριου τίτλου</a:t>
            </a:r>
            <a:endParaRPr lang="en-US" dirty="0"/>
          </a:p>
        </p:txBody>
      </p:sp>
      <p:sp>
        <p:nvSpPr>
          <p:cNvPr id="3" name="Text Placeholder 2"/>
          <p:cNvSpPr>
            <a:spLocks noGrp="1"/>
          </p:cNvSpPr>
          <p:nvPr>
            <p:ph type="body" idx="1"/>
          </p:nvPr>
        </p:nvSpPr>
        <p:spPr>
          <a:xfrm>
            <a:off x="1367365" y="1437448"/>
            <a:ext cx="6417734" cy="939801"/>
          </a:xfrm>
        </p:spPr>
        <p:txBody>
          <a:bodyPr anchor="b">
            <a:normAutofit/>
          </a:bodyPr>
          <a:lstStyle>
            <a:lvl1pPr marL="0" indent="0" algn="ctr">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a:t>Στυλ υποδείγματος κειμένου</a:t>
            </a:r>
          </a:p>
        </p:txBody>
      </p:sp>
      <p:sp>
        <p:nvSpPr>
          <p:cNvPr id="10" name="Date Placeholder 3"/>
          <p:cNvSpPr>
            <a:spLocks noGrp="1"/>
          </p:cNvSpPr>
          <p:nvPr>
            <p:ph type="dt" sz="half" idx="10"/>
          </p:nvPr>
        </p:nvSpPr>
        <p:spPr/>
        <p:txBody>
          <a:bodyPr/>
          <a:lstStyle>
            <a:lvl1pPr>
              <a:defRPr/>
            </a:lvl1pPr>
          </a:lstStyle>
          <a:p>
            <a:pPr>
              <a:defRPr/>
            </a:pPr>
            <a:fld id="{EE1A2A1A-5A7C-4297-9C05-3145BF9F9F35}" type="datetime1">
              <a:rPr lang="el-GR"/>
              <a:pPr>
                <a:defRPr/>
              </a:pPr>
              <a:t>22/7/2020</a:t>
            </a:fld>
            <a:endParaRPr lang="el-GR"/>
          </a:p>
        </p:txBody>
      </p:sp>
      <p:sp>
        <p:nvSpPr>
          <p:cNvPr id="11" name="Footer Placeholder 4"/>
          <p:cNvSpPr>
            <a:spLocks noGrp="1"/>
          </p:cNvSpPr>
          <p:nvPr>
            <p:ph type="ftr" sz="quarter" idx="11"/>
          </p:nvPr>
        </p:nvSpPr>
        <p:spPr/>
        <p:txBody>
          <a:bodyPr/>
          <a:lstStyle>
            <a:lvl1pPr>
              <a:defRPr/>
            </a:lvl1pPr>
          </a:lstStyle>
          <a:p>
            <a:pPr>
              <a:defRPr/>
            </a:pPr>
            <a:endParaRPr lang="el-GR"/>
          </a:p>
        </p:txBody>
      </p:sp>
      <p:sp>
        <p:nvSpPr>
          <p:cNvPr id="12" name="Slide Number Placeholder 5"/>
          <p:cNvSpPr>
            <a:spLocks noGrp="1"/>
          </p:cNvSpPr>
          <p:nvPr>
            <p:ph type="sldNum" sz="quarter" idx="12"/>
          </p:nvPr>
        </p:nvSpPr>
        <p:spPr/>
        <p:txBody>
          <a:bodyPr/>
          <a:lstStyle>
            <a:lvl1pPr>
              <a:defRPr/>
            </a:lvl1pPr>
          </a:lstStyle>
          <a:p>
            <a:pPr>
              <a:defRPr/>
            </a:pPr>
            <a:fld id="{A9A6C2AC-9AE5-4853-B2A9-23CBC257F342}" type="slidenum">
              <a:rPr lang="el-GR"/>
              <a:pPr>
                <a:defRPr/>
              </a:pPr>
              <a:t>‹#›</a:t>
            </a:fld>
            <a:endParaRPr lang="el-GR"/>
          </a:p>
        </p:txBody>
      </p:sp>
    </p:spTree>
    <p:extLst>
      <p:ext uri="{BB962C8B-B14F-4D97-AF65-F5344CB8AC3E}">
        <p14:creationId xmlns:p14="http://schemas.microsoft.com/office/powerpoint/2010/main" val="18547134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Στυλ κύριου τίτλου</a:t>
            </a:r>
            <a:endParaRPr lang="en-US"/>
          </a:p>
        </p:txBody>
      </p:sp>
      <p:sp>
        <p:nvSpPr>
          <p:cNvPr id="9" name="Content Placeholder 8"/>
          <p:cNvSpPr>
            <a:spLocks noGrp="1"/>
          </p:cNvSpPr>
          <p:nvPr>
            <p:ph sz="quarter" idx="13"/>
          </p:nvPr>
        </p:nvSpPr>
        <p:spPr>
          <a:xfrm>
            <a:off x="676655" y="2679192"/>
            <a:ext cx="3822192" cy="3447288"/>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a:p>
        </p:txBody>
      </p:sp>
      <p:sp>
        <p:nvSpPr>
          <p:cNvPr id="11" name="Content Placeholder 10"/>
          <p:cNvSpPr>
            <a:spLocks noGrp="1"/>
          </p:cNvSpPr>
          <p:nvPr>
            <p:ph sz="quarter" idx="14"/>
          </p:nvPr>
        </p:nvSpPr>
        <p:spPr>
          <a:xfrm>
            <a:off x="4645152" y="2679192"/>
            <a:ext cx="3822192" cy="3447288"/>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a:p>
        </p:txBody>
      </p:sp>
      <p:sp>
        <p:nvSpPr>
          <p:cNvPr id="5" name="Date Placeholder 3"/>
          <p:cNvSpPr>
            <a:spLocks noGrp="1"/>
          </p:cNvSpPr>
          <p:nvPr>
            <p:ph type="dt" sz="half" idx="15"/>
          </p:nvPr>
        </p:nvSpPr>
        <p:spPr/>
        <p:txBody>
          <a:bodyPr/>
          <a:lstStyle>
            <a:lvl1pPr>
              <a:defRPr/>
            </a:lvl1pPr>
          </a:lstStyle>
          <a:p>
            <a:pPr>
              <a:defRPr/>
            </a:pPr>
            <a:fld id="{8A9BF34A-0CDC-4A67-A4C5-F72C062A73AF}" type="datetime1">
              <a:rPr lang="el-GR"/>
              <a:pPr>
                <a:defRPr/>
              </a:pPr>
              <a:t>22/7/2020</a:t>
            </a:fld>
            <a:endParaRPr lang="el-GR"/>
          </a:p>
        </p:txBody>
      </p:sp>
      <p:sp>
        <p:nvSpPr>
          <p:cNvPr id="6" name="Footer Placeholder 4"/>
          <p:cNvSpPr>
            <a:spLocks noGrp="1"/>
          </p:cNvSpPr>
          <p:nvPr>
            <p:ph type="ftr" sz="quarter" idx="16"/>
          </p:nvPr>
        </p:nvSpPr>
        <p:spPr/>
        <p:txBody>
          <a:bodyPr/>
          <a:lstStyle>
            <a:lvl1pPr>
              <a:defRPr/>
            </a:lvl1pPr>
          </a:lstStyle>
          <a:p>
            <a:pPr>
              <a:defRPr/>
            </a:pPr>
            <a:endParaRPr lang="el-GR"/>
          </a:p>
        </p:txBody>
      </p:sp>
      <p:sp>
        <p:nvSpPr>
          <p:cNvPr id="7" name="Slide Number Placeholder 5"/>
          <p:cNvSpPr>
            <a:spLocks noGrp="1"/>
          </p:cNvSpPr>
          <p:nvPr>
            <p:ph type="sldNum" sz="quarter" idx="17"/>
          </p:nvPr>
        </p:nvSpPr>
        <p:spPr/>
        <p:txBody>
          <a:bodyPr/>
          <a:lstStyle>
            <a:lvl1pPr>
              <a:defRPr/>
            </a:lvl1pPr>
          </a:lstStyle>
          <a:p>
            <a:pPr>
              <a:defRPr/>
            </a:pPr>
            <a:fld id="{8EBC2FD2-50B9-4C84-BC34-99FD2942209D}" type="slidenum">
              <a:rPr lang="el-GR"/>
              <a:pPr>
                <a:defRPr/>
              </a:pPr>
              <a:t>‹#›</a:t>
            </a:fld>
            <a:endParaRPr lang="el-GR"/>
          </a:p>
        </p:txBody>
      </p:sp>
    </p:spTree>
    <p:extLst>
      <p:ext uri="{BB962C8B-B14F-4D97-AF65-F5344CB8AC3E}">
        <p14:creationId xmlns:p14="http://schemas.microsoft.com/office/powerpoint/2010/main" val="67657151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l-GR"/>
              <a:t>Στυλ κύριου τίτλου</a:t>
            </a:r>
            <a:endParaRPr lang="en-US"/>
          </a:p>
        </p:txBody>
      </p:sp>
      <p:sp>
        <p:nvSpPr>
          <p:cNvPr id="3" name="Text Placeholder 2"/>
          <p:cNvSpPr>
            <a:spLocks noGrp="1"/>
          </p:cNvSpPr>
          <p:nvPr>
            <p:ph type="body" idx="1"/>
          </p:nvPr>
        </p:nvSpPr>
        <p:spPr>
          <a:xfrm>
            <a:off x="676656" y="2678114"/>
            <a:ext cx="3822192" cy="639762"/>
          </a:xfrm>
        </p:spPr>
        <p:txBody>
          <a:bodyPr anchor="ctr"/>
          <a:lstStyle>
            <a:lvl1pPr marL="0" indent="0" algn="ctr">
              <a:buNone/>
              <a:defRPr sz="2400" b="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υποδείγματος κειμένου</a:t>
            </a:r>
          </a:p>
        </p:txBody>
      </p:sp>
      <p:sp>
        <p:nvSpPr>
          <p:cNvPr id="4" name="Content Placeholder 3"/>
          <p:cNvSpPr>
            <a:spLocks noGrp="1"/>
          </p:cNvSpPr>
          <p:nvPr>
            <p:ph sz="half" idx="2"/>
          </p:nvPr>
        </p:nvSpPr>
        <p:spPr>
          <a:xfrm>
            <a:off x="677332" y="3429000"/>
            <a:ext cx="3820055"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dirty="0"/>
          </a:p>
        </p:txBody>
      </p:sp>
      <p:sp>
        <p:nvSpPr>
          <p:cNvPr id="5" name="Text Placeholder 4"/>
          <p:cNvSpPr>
            <a:spLocks noGrp="1"/>
          </p:cNvSpPr>
          <p:nvPr>
            <p:ph type="body" sz="quarter" idx="3"/>
          </p:nvPr>
        </p:nvSpPr>
        <p:spPr>
          <a:xfrm>
            <a:off x="4648200" y="2678113"/>
            <a:ext cx="3822192" cy="639762"/>
          </a:xfrm>
        </p:spPr>
        <p:txBody>
          <a:bodyPr anchor="ctr"/>
          <a:lstStyle>
            <a:lvl1pPr marL="0" indent="0" algn="ctr">
              <a:buNone/>
              <a:defRPr sz="2400" b="0" i="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υποδείγματος κειμένου</a:t>
            </a:r>
          </a:p>
        </p:txBody>
      </p:sp>
      <p:sp>
        <p:nvSpPr>
          <p:cNvPr id="6" name="Content Placeholder 5"/>
          <p:cNvSpPr>
            <a:spLocks noGrp="1"/>
          </p:cNvSpPr>
          <p:nvPr>
            <p:ph sz="quarter" idx="4"/>
          </p:nvPr>
        </p:nvSpPr>
        <p:spPr>
          <a:xfrm>
            <a:off x="4645025" y="3429000"/>
            <a:ext cx="3822192"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dirty="0"/>
          </a:p>
        </p:txBody>
      </p:sp>
      <p:sp>
        <p:nvSpPr>
          <p:cNvPr id="7" name="Date Placeholder 3"/>
          <p:cNvSpPr>
            <a:spLocks noGrp="1"/>
          </p:cNvSpPr>
          <p:nvPr>
            <p:ph type="dt" sz="half" idx="10"/>
          </p:nvPr>
        </p:nvSpPr>
        <p:spPr/>
        <p:txBody>
          <a:bodyPr/>
          <a:lstStyle>
            <a:lvl1pPr>
              <a:defRPr/>
            </a:lvl1pPr>
          </a:lstStyle>
          <a:p>
            <a:pPr>
              <a:defRPr/>
            </a:pPr>
            <a:fld id="{54B66C6F-7988-4426-B8C5-E743BBBA9108}" type="datetime1">
              <a:rPr lang="el-GR"/>
              <a:pPr>
                <a:defRPr/>
              </a:pPr>
              <a:t>22/7/2020</a:t>
            </a:fld>
            <a:endParaRPr lang="el-GR"/>
          </a:p>
        </p:txBody>
      </p:sp>
      <p:sp>
        <p:nvSpPr>
          <p:cNvPr id="8" name="Footer Placeholder 4"/>
          <p:cNvSpPr>
            <a:spLocks noGrp="1"/>
          </p:cNvSpPr>
          <p:nvPr>
            <p:ph type="ftr" sz="quarter" idx="11"/>
          </p:nvPr>
        </p:nvSpPr>
        <p:spPr/>
        <p:txBody>
          <a:bodyPr/>
          <a:lstStyle>
            <a:lvl1pPr>
              <a:defRPr/>
            </a:lvl1pPr>
          </a:lstStyle>
          <a:p>
            <a:pPr>
              <a:defRPr/>
            </a:pPr>
            <a:endParaRPr lang="el-GR"/>
          </a:p>
        </p:txBody>
      </p:sp>
      <p:sp>
        <p:nvSpPr>
          <p:cNvPr id="9" name="Slide Number Placeholder 5"/>
          <p:cNvSpPr>
            <a:spLocks noGrp="1"/>
          </p:cNvSpPr>
          <p:nvPr>
            <p:ph type="sldNum" sz="quarter" idx="12"/>
          </p:nvPr>
        </p:nvSpPr>
        <p:spPr/>
        <p:txBody>
          <a:bodyPr/>
          <a:lstStyle>
            <a:lvl1pPr>
              <a:defRPr/>
            </a:lvl1pPr>
          </a:lstStyle>
          <a:p>
            <a:pPr>
              <a:defRPr/>
            </a:pPr>
            <a:fld id="{CD0D5AA8-2326-4FA4-AADD-44CF3A5F990E}" type="slidenum">
              <a:rPr lang="el-GR"/>
              <a:pPr>
                <a:defRPr/>
              </a:pPr>
              <a:t>‹#›</a:t>
            </a:fld>
            <a:endParaRPr lang="el-GR"/>
          </a:p>
        </p:txBody>
      </p:sp>
    </p:spTree>
    <p:extLst>
      <p:ext uri="{BB962C8B-B14F-4D97-AF65-F5344CB8AC3E}">
        <p14:creationId xmlns:p14="http://schemas.microsoft.com/office/powerpoint/2010/main" val="17481199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Στυλ κύριου τίτλου</a:t>
            </a:r>
            <a:endParaRPr lang="en-US"/>
          </a:p>
        </p:txBody>
      </p:sp>
      <p:sp>
        <p:nvSpPr>
          <p:cNvPr id="3" name="Date Placeholder 3"/>
          <p:cNvSpPr>
            <a:spLocks noGrp="1"/>
          </p:cNvSpPr>
          <p:nvPr>
            <p:ph type="dt" sz="half" idx="10"/>
          </p:nvPr>
        </p:nvSpPr>
        <p:spPr/>
        <p:txBody>
          <a:bodyPr/>
          <a:lstStyle>
            <a:lvl1pPr>
              <a:defRPr/>
            </a:lvl1pPr>
          </a:lstStyle>
          <a:p>
            <a:pPr>
              <a:defRPr/>
            </a:pPr>
            <a:fld id="{9876FC34-9E02-420E-8FD0-0D4D06524337}" type="datetime1">
              <a:rPr lang="el-GR"/>
              <a:pPr>
                <a:defRPr/>
              </a:pPr>
              <a:t>22/7/2020</a:t>
            </a:fld>
            <a:endParaRPr lang="el-GR"/>
          </a:p>
        </p:txBody>
      </p:sp>
      <p:sp>
        <p:nvSpPr>
          <p:cNvPr id="4" name="Footer Placeholder 4"/>
          <p:cNvSpPr>
            <a:spLocks noGrp="1"/>
          </p:cNvSpPr>
          <p:nvPr>
            <p:ph type="ftr" sz="quarter" idx="11"/>
          </p:nvPr>
        </p:nvSpPr>
        <p:spPr/>
        <p:txBody>
          <a:bodyPr/>
          <a:lstStyle>
            <a:lvl1pPr>
              <a:defRPr/>
            </a:lvl1pPr>
          </a:lstStyle>
          <a:p>
            <a:pPr>
              <a:defRPr/>
            </a:pPr>
            <a:endParaRPr lang="el-GR"/>
          </a:p>
        </p:txBody>
      </p:sp>
      <p:sp>
        <p:nvSpPr>
          <p:cNvPr id="5" name="Slide Number Placeholder 5"/>
          <p:cNvSpPr>
            <a:spLocks noGrp="1"/>
          </p:cNvSpPr>
          <p:nvPr>
            <p:ph type="sldNum" sz="quarter" idx="12"/>
          </p:nvPr>
        </p:nvSpPr>
        <p:spPr/>
        <p:txBody>
          <a:bodyPr/>
          <a:lstStyle>
            <a:lvl1pPr>
              <a:defRPr/>
            </a:lvl1pPr>
          </a:lstStyle>
          <a:p>
            <a:pPr>
              <a:defRPr/>
            </a:pPr>
            <a:fld id="{28D618BD-EFB8-4AEA-AFDD-0824EE258AE0}" type="slidenum">
              <a:rPr lang="el-GR"/>
              <a:pPr>
                <a:defRPr/>
              </a:pPr>
              <a:t>‹#›</a:t>
            </a:fld>
            <a:endParaRPr lang="el-GR"/>
          </a:p>
        </p:txBody>
      </p:sp>
    </p:spTree>
    <p:extLst>
      <p:ext uri="{BB962C8B-B14F-4D97-AF65-F5344CB8AC3E}">
        <p14:creationId xmlns:p14="http://schemas.microsoft.com/office/powerpoint/2010/main" val="124237676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Κενή">
    <p:spTree>
      <p:nvGrpSpPr>
        <p:cNvPr id="1" name=""/>
        <p:cNvGrpSpPr/>
        <p:nvPr/>
      </p:nvGrpSpPr>
      <p:grpSpPr>
        <a:xfrm>
          <a:off x="0" y="0"/>
          <a:ext cx="0" cy="0"/>
          <a:chOff x="0" y="0"/>
          <a:chExt cx="0" cy="0"/>
        </a:xfrm>
      </p:grpSpPr>
      <p:sp>
        <p:nvSpPr>
          <p:cNvPr id="2" name="Rounded Rectangle 11"/>
          <p:cNvSpPr/>
          <p:nvPr/>
        </p:nvSpPr>
        <p:spPr>
          <a:xfrm>
            <a:off x="228600" y="228600"/>
            <a:ext cx="8696325" cy="1427163"/>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nvGrpSpPr>
          <p:cNvPr id="3" name="Group 5"/>
          <p:cNvGrpSpPr>
            <a:grpSpLocks noChangeAspect="1"/>
          </p:cNvGrpSpPr>
          <p:nvPr/>
        </p:nvGrpSpPr>
        <p:grpSpPr bwMode="auto">
          <a:xfrm>
            <a:off x="211138" y="714375"/>
            <a:ext cx="8723312" cy="1330325"/>
            <a:chOff x="-3905251" y="4294188"/>
            <a:chExt cx="13027839" cy="1892300"/>
          </a:xfrm>
        </p:grpSpPr>
        <p:sp>
          <p:nvSpPr>
            <p:cNvPr id="4" name="Freeform 14"/>
            <p:cNvSpPr>
              <a:spLocks/>
            </p:cNvSpPr>
            <p:nvPr/>
          </p:nvSpPr>
          <p:spPr bwMode="hidden">
            <a:xfrm>
              <a:off x="4810125" y="4500563"/>
              <a:ext cx="4295775" cy="1016000"/>
            </a:xfrm>
            <a:custGeom>
              <a:avLst/>
              <a:gdLst>
                <a:gd name="T0" fmla="*/ 2147483647 w 2706"/>
                <a:gd name="T1" fmla="*/ 0 h 640"/>
                <a:gd name="T2" fmla="*/ 2147483647 w 2706"/>
                <a:gd name="T3" fmla="*/ 0 h 640"/>
                <a:gd name="T4" fmla="*/ 2147483647 w 2706"/>
                <a:gd name="T5" fmla="*/ 2147483647 h 640"/>
                <a:gd name="T6" fmla="*/ 2147483647 w 2706"/>
                <a:gd name="T7" fmla="*/ 2147483647 h 640"/>
                <a:gd name="T8" fmla="*/ 2147483647 w 2706"/>
                <a:gd name="T9" fmla="*/ 2147483647 h 640"/>
                <a:gd name="T10" fmla="*/ 2147483647 w 2706"/>
                <a:gd name="T11" fmla="*/ 2147483647 h 640"/>
                <a:gd name="T12" fmla="*/ 2147483647 w 2706"/>
                <a:gd name="T13" fmla="*/ 2147483647 h 640"/>
                <a:gd name="T14" fmla="*/ 2147483647 w 2706"/>
                <a:gd name="T15" fmla="*/ 2147483647 h 640"/>
                <a:gd name="T16" fmla="*/ 2147483647 w 2706"/>
                <a:gd name="T17" fmla="*/ 2147483647 h 640"/>
                <a:gd name="T18" fmla="*/ 2147483647 w 2706"/>
                <a:gd name="T19" fmla="*/ 2147483647 h 640"/>
                <a:gd name="T20" fmla="*/ 2147483647 w 2706"/>
                <a:gd name="T21" fmla="*/ 2147483647 h 640"/>
                <a:gd name="T22" fmla="*/ 2147483647 w 2706"/>
                <a:gd name="T23" fmla="*/ 2147483647 h 640"/>
                <a:gd name="T24" fmla="*/ 2147483647 w 2706"/>
                <a:gd name="T25" fmla="*/ 2147483647 h 640"/>
                <a:gd name="T26" fmla="*/ 2147483647 w 2706"/>
                <a:gd name="T27" fmla="*/ 2147483647 h 640"/>
                <a:gd name="T28" fmla="*/ 2147483647 w 2706"/>
                <a:gd name="T29" fmla="*/ 2147483647 h 640"/>
                <a:gd name="T30" fmla="*/ 2147483647 w 2706"/>
                <a:gd name="T31" fmla="*/ 2147483647 h 640"/>
                <a:gd name="T32" fmla="*/ 2147483647 w 2706"/>
                <a:gd name="T33" fmla="*/ 2147483647 h 640"/>
                <a:gd name="T34" fmla="*/ 2147483647 w 2706"/>
                <a:gd name="T35" fmla="*/ 2147483647 h 640"/>
                <a:gd name="T36" fmla="*/ 0 w 2706"/>
                <a:gd name="T37" fmla="*/ 2147483647 h 640"/>
                <a:gd name="T38" fmla="*/ 0 w 2706"/>
                <a:gd name="T39" fmla="*/ 2147483647 h 640"/>
                <a:gd name="T40" fmla="*/ 2147483647 w 2706"/>
                <a:gd name="T41" fmla="*/ 2147483647 h 640"/>
                <a:gd name="T42" fmla="*/ 2147483647 w 2706"/>
                <a:gd name="T43" fmla="*/ 2147483647 h 640"/>
                <a:gd name="T44" fmla="*/ 2147483647 w 2706"/>
                <a:gd name="T45" fmla="*/ 2147483647 h 640"/>
                <a:gd name="T46" fmla="*/ 2147483647 w 2706"/>
                <a:gd name="T47" fmla="*/ 2147483647 h 640"/>
                <a:gd name="T48" fmla="*/ 2147483647 w 2706"/>
                <a:gd name="T49" fmla="*/ 2147483647 h 640"/>
                <a:gd name="T50" fmla="*/ 2147483647 w 2706"/>
                <a:gd name="T51" fmla="*/ 2147483647 h 640"/>
                <a:gd name="T52" fmla="*/ 2147483647 w 2706"/>
                <a:gd name="T53" fmla="*/ 2147483647 h 640"/>
                <a:gd name="T54" fmla="*/ 2147483647 w 2706"/>
                <a:gd name="T55" fmla="*/ 2147483647 h 640"/>
                <a:gd name="T56" fmla="*/ 2147483647 w 2706"/>
                <a:gd name="T57" fmla="*/ 2147483647 h 640"/>
                <a:gd name="T58" fmla="*/ 2147483647 w 2706"/>
                <a:gd name="T59" fmla="*/ 2147483647 h 640"/>
                <a:gd name="T60" fmla="*/ 2147483647 w 2706"/>
                <a:gd name="T61" fmla="*/ 2147483647 h 640"/>
                <a:gd name="T62" fmla="*/ 2147483647 w 2706"/>
                <a:gd name="T63" fmla="*/ 2147483647 h 640"/>
                <a:gd name="T64" fmla="*/ 2147483647 w 2706"/>
                <a:gd name="T65" fmla="*/ 2147483647 h 640"/>
                <a:gd name="T66" fmla="*/ 2147483647 w 2706"/>
                <a:gd name="T67" fmla="*/ 2147483647 h 640"/>
                <a:gd name="T68" fmla="*/ 2147483647 w 2706"/>
                <a:gd name="T69" fmla="*/ 2147483647 h 640"/>
                <a:gd name="T70" fmla="*/ 2147483647 w 2706"/>
                <a:gd name="T71" fmla="*/ 2147483647 h 640"/>
                <a:gd name="T72" fmla="*/ 2147483647 w 2706"/>
                <a:gd name="T73" fmla="*/ 2147483647 h 640"/>
                <a:gd name="T74" fmla="*/ 2147483647 w 2706"/>
                <a:gd name="T75" fmla="*/ 2147483647 h 640"/>
                <a:gd name="T76" fmla="*/ 2147483647 w 2706"/>
                <a:gd name="T77" fmla="*/ 2147483647 h 640"/>
                <a:gd name="T78" fmla="*/ 2147483647 w 2706"/>
                <a:gd name="T79" fmla="*/ 2147483647 h 640"/>
                <a:gd name="T80" fmla="*/ 2147483647 w 2706"/>
                <a:gd name="T81" fmla="*/ 2147483647 h 640"/>
                <a:gd name="T82" fmla="*/ 2147483647 w 2706"/>
                <a:gd name="T83" fmla="*/ 2147483647 h 640"/>
                <a:gd name="T84" fmla="*/ 2147483647 w 2706"/>
                <a:gd name="T85" fmla="*/ 2147483647 h 640"/>
                <a:gd name="T86" fmla="*/ 2147483647 w 2706"/>
                <a:gd name="T87" fmla="*/ 2147483647 h 640"/>
                <a:gd name="T88" fmla="*/ 2147483647 w 2706"/>
                <a:gd name="T89" fmla="*/ 2147483647 h 640"/>
                <a:gd name="T90" fmla="*/ 2147483647 w 2706"/>
                <a:gd name="T91" fmla="*/ 2147483647 h 640"/>
                <a:gd name="T92" fmla="*/ 2147483647 w 2706"/>
                <a:gd name="T93" fmla="*/ 2147483647 h 640"/>
                <a:gd name="T94" fmla="*/ 2147483647 w 2706"/>
                <a:gd name="T95" fmla="*/ 2147483647 h 640"/>
                <a:gd name="T96" fmla="*/ 2147483647 w 2706"/>
                <a:gd name="T97" fmla="*/ 2147483647 h 640"/>
                <a:gd name="T98" fmla="*/ 2147483647 w 2706"/>
                <a:gd name="T99" fmla="*/ 2147483647 h 640"/>
                <a:gd name="T100" fmla="*/ 2147483647 w 2706"/>
                <a:gd name="T101" fmla="*/ 2147483647 h 640"/>
                <a:gd name="T102" fmla="*/ 2147483647 w 2706"/>
                <a:gd name="T103" fmla="*/ 2147483647 h 640"/>
                <a:gd name="T104" fmla="*/ 2147483647 w 2706"/>
                <a:gd name="T105" fmla="*/ 2147483647 h 640"/>
                <a:gd name="T106" fmla="*/ 2147483647 w 2706"/>
                <a:gd name="T107" fmla="*/ 0 h 640"/>
                <a:gd name="T108" fmla="*/ 2147483647 w 2706"/>
                <a:gd name="T109" fmla="*/ 0 h 640"/>
                <a:gd name="T110" fmla="*/ 2147483647 w 2706"/>
                <a:gd name="T111" fmla="*/ 0 h 640"/>
                <a:gd name="T112" fmla="*/ 2147483647 w 2706"/>
                <a:gd name="T113" fmla="*/ 0 h 640"/>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472" y="252"/>
                  </a:lnTo>
                  <a:lnTo>
                    <a:pt x="1236" y="304"/>
                  </a:lnTo>
                  <a:lnTo>
                    <a:pt x="1010" y="352"/>
                  </a:lnTo>
                  <a:lnTo>
                    <a:pt x="792" y="398"/>
                  </a:lnTo>
                  <a:lnTo>
                    <a:pt x="584" y="438"/>
                  </a:lnTo>
                  <a:lnTo>
                    <a:pt x="382" y="474"/>
                  </a:lnTo>
                  <a:lnTo>
                    <a:pt x="188" y="50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6" y="388"/>
                  </a:lnTo>
                  <a:lnTo>
                    <a:pt x="2706" y="0"/>
                  </a:lnTo>
                  <a:lnTo>
                    <a:pt x="2700" y="0"/>
                  </a:lnTo>
                  <a:close/>
                </a:path>
              </a:pathLst>
            </a:custGeom>
            <a:solidFill>
              <a:schemeClr val="bg2">
                <a:alpha val="29019"/>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5" name="Freeform 18"/>
            <p:cNvSpPr>
              <a:spLocks/>
            </p:cNvSpPr>
            <p:nvPr/>
          </p:nvSpPr>
          <p:spPr bwMode="hidden">
            <a:xfrm>
              <a:off x="-309563" y="4318000"/>
              <a:ext cx="8280401" cy="1209675"/>
            </a:xfrm>
            <a:custGeom>
              <a:avLst/>
              <a:gdLst>
                <a:gd name="T0" fmla="*/ 2147483647 w 5216"/>
                <a:gd name="T1" fmla="*/ 2147483647 h 762"/>
                <a:gd name="T2" fmla="*/ 2147483647 w 5216"/>
                <a:gd name="T3" fmla="*/ 2147483647 h 762"/>
                <a:gd name="T4" fmla="*/ 2147483647 w 5216"/>
                <a:gd name="T5" fmla="*/ 2147483647 h 762"/>
                <a:gd name="T6" fmla="*/ 2147483647 w 5216"/>
                <a:gd name="T7" fmla="*/ 2147483647 h 762"/>
                <a:gd name="T8" fmla="*/ 2147483647 w 5216"/>
                <a:gd name="T9" fmla="*/ 2147483647 h 762"/>
                <a:gd name="T10" fmla="*/ 2147483647 w 5216"/>
                <a:gd name="T11" fmla="*/ 2147483647 h 762"/>
                <a:gd name="T12" fmla="*/ 2147483647 w 5216"/>
                <a:gd name="T13" fmla="*/ 2147483647 h 762"/>
                <a:gd name="T14" fmla="*/ 2147483647 w 5216"/>
                <a:gd name="T15" fmla="*/ 2147483647 h 762"/>
                <a:gd name="T16" fmla="*/ 2147483647 w 5216"/>
                <a:gd name="T17" fmla="*/ 2147483647 h 762"/>
                <a:gd name="T18" fmla="*/ 2147483647 w 5216"/>
                <a:gd name="T19" fmla="*/ 2147483647 h 762"/>
                <a:gd name="T20" fmla="*/ 2147483647 w 5216"/>
                <a:gd name="T21" fmla="*/ 2147483647 h 762"/>
                <a:gd name="T22" fmla="*/ 2147483647 w 5216"/>
                <a:gd name="T23" fmla="*/ 2147483647 h 762"/>
                <a:gd name="T24" fmla="*/ 2147483647 w 5216"/>
                <a:gd name="T25" fmla="*/ 2147483647 h 762"/>
                <a:gd name="T26" fmla="*/ 2147483647 w 5216"/>
                <a:gd name="T27" fmla="*/ 0 h 762"/>
                <a:gd name="T28" fmla="*/ 2147483647 w 5216"/>
                <a:gd name="T29" fmla="*/ 2147483647 h 762"/>
                <a:gd name="T30" fmla="*/ 2147483647 w 5216"/>
                <a:gd name="T31" fmla="*/ 2147483647 h 762"/>
                <a:gd name="T32" fmla="*/ 0 w 5216"/>
                <a:gd name="T33" fmla="*/ 2147483647 h 762"/>
                <a:gd name="T34" fmla="*/ 2147483647 w 5216"/>
                <a:gd name="T35" fmla="*/ 2147483647 h 762"/>
                <a:gd name="T36" fmla="*/ 2147483647 w 5216"/>
                <a:gd name="T37" fmla="*/ 2147483647 h 762"/>
                <a:gd name="T38" fmla="*/ 2147483647 w 5216"/>
                <a:gd name="T39" fmla="*/ 2147483647 h 762"/>
                <a:gd name="T40" fmla="*/ 2147483647 w 5216"/>
                <a:gd name="T41" fmla="*/ 2147483647 h 762"/>
                <a:gd name="T42" fmla="*/ 2147483647 w 5216"/>
                <a:gd name="T43" fmla="*/ 2147483647 h 762"/>
                <a:gd name="T44" fmla="*/ 2147483647 w 5216"/>
                <a:gd name="T45" fmla="*/ 2147483647 h 762"/>
                <a:gd name="T46" fmla="*/ 2147483647 w 5216"/>
                <a:gd name="T47" fmla="*/ 2147483647 h 762"/>
                <a:gd name="T48" fmla="*/ 2147483647 w 5216"/>
                <a:gd name="T49" fmla="*/ 2147483647 h 762"/>
                <a:gd name="T50" fmla="*/ 2147483647 w 5216"/>
                <a:gd name="T51" fmla="*/ 2147483647 h 762"/>
                <a:gd name="T52" fmla="*/ 2147483647 w 5216"/>
                <a:gd name="T53" fmla="*/ 2147483647 h 762"/>
                <a:gd name="T54" fmla="*/ 2147483647 w 5216"/>
                <a:gd name="T55" fmla="*/ 2147483647 h 762"/>
                <a:gd name="T56" fmla="*/ 2147483647 w 5216"/>
                <a:gd name="T57" fmla="*/ 2147483647 h 762"/>
                <a:gd name="T58" fmla="*/ 2147483647 w 5216"/>
                <a:gd name="T59" fmla="*/ 2147483647 h 762"/>
                <a:gd name="T60" fmla="*/ 2147483647 w 5216"/>
                <a:gd name="T61" fmla="*/ 2147483647 h 762"/>
                <a:gd name="T62" fmla="*/ 2147483647 w 5216"/>
                <a:gd name="T63" fmla="*/ 2147483647 h 762"/>
                <a:gd name="T64" fmla="*/ 2147483647 w 5216"/>
                <a:gd name="T65" fmla="*/ 2147483647 h 762"/>
                <a:gd name="T66" fmla="*/ 2147483647 w 5216"/>
                <a:gd name="T67" fmla="*/ 2147483647 h 762"/>
                <a:gd name="T68" fmla="*/ 2147483647 w 5216"/>
                <a:gd name="T69" fmla="*/ 2147483647 h 762"/>
                <a:gd name="T70" fmla="*/ 2147483647 w 5216"/>
                <a:gd name="T71" fmla="*/ 2147483647 h 762"/>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154" y="66"/>
                  </a:lnTo>
                  <a:lnTo>
                    <a:pt x="314" y="86"/>
                  </a:lnTo>
                  <a:lnTo>
                    <a:pt x="480" y="112"/>
                  </a:lnTo>
                  <a:lnTo>
                    <a:pt x="652" y="140"/>
                  </a:lnTo>
                  <a:lnTo>
                    <a:pt x="830" y="174"/>
                  </a:lnTo>
                  <a:lnTo>
                    <a:pt x="1014" y="210"/>
                  </a:lnTo>
                  <a:lnTo>
                    <a:pt x="1206" y="250"/>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close/>
                </a:path>
              </a:pathLst>
            </a:custGeom>
            <a:solidFill>
              <a:schemeClr val="bg2">
                <a:alpha val="39999"/>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6" name="Freeform 22"/>
            <p:cNvSpPr>
              <a:spLocks/>
            </p:cNvSpPr>
            <p:nvPr/>
          </p:nvSpPr>
          <p:spPr bwMode="hidden">
            <a:xfrm>
              <a:off x="3175" y="4335463"/>
              <a:ext cx="8166100" cy="1101725"/>
            </a:xfrm>
            <a:custGeom>
              <a:avLst/>
              <a:gdLst>
                <a:gd name="T0" fmla="*/ 0 w 5144"/>
                <a:gd name="T1" fmla="*/ 2147483647 h 694"/>
                <a:gd name="T2" fmla="*/ 0 w 5144"/>
                <a:gd name="T3" fmla="*/ 2147483647 h 694"/>
                <a:gd name="T4" fmla="*/ 2147483647 w 5144"/>
                <a:gd name="T5" fmla="*/ 2147483647 h 694"/>
                <a:gd name="T6" fmla="*/ 2147483647 w 5144"/>
                <a:gd name="T7" fmla="*/ 2147483647 h 694"/>
                <a:gd name="T8" fmla="*/ 2147483647 w 5144"/>
                <a:gd name="T9" fmla="*/ 2147483647 h 694"/>
                <a:gd name="T10" fmla="*/ 2147483647 w 5144"/>
                <a:gd name="T11" fmla="*/ 2147483647 h 694"/>
                <a:gd name="T12" fmla="*/ 2147483647 w 5144"/>
                <a:gd name="T13" fmla="*/ 2147483647 h 694"/>
                <a:gd name="T14" fmla="*/ 2147483647 w 5144"/>
                <a:gd name="T15" fmla="*/ 2147483647 h 694"/>
                <a:gd name="T16" fmla="*/ 2147483647 w 5144"/>
                <a:gd name="T17" fmla="*/ 2147483647 h 694"/>
                <a:gd name="T18" fmla="*/ 2147483647 w 5144"/>
                <a:gd name="T19" fmla="*/ 2147483647 h 694"/>
                <a:gd name="T20" fmla="*/ 2147483647 w 5144"/>
                <a:gd name="T21" fmla="*/ 2147483647 h 694"/>
                <a:gd name="T22" fmla="*/ 2147483647 w 5144"/>
                <a:gd name="T23" fmla="*/ 2147483647 h 694"/>
                <a:gd name="T24" fmla="*/ 2147483647 w 5144"/>
                <a:gd name="T25" fmla="*/ 0 h 694"/>
                <a:gd name="T26" fmla="*/ 2147483647 w 5144"/>
                <a:gd name="T27" fmla="*/ 2147483647 h 694"/>
                <a:gd name="T28" fmla="*/ 2147483647 w 5144"/>
                <a:gd name="T29" fmla="*/ 2147483647 h 694"/>
                <a:gd name="T30" fmla="*/ 2147483647 w 5144"/>
                <a:gd name="T31" fmla="*/ 2147483647 h 694"/>
                <a:gd name="T32" fmla="*/ 2147483647 w 5144"/>
                <a:gd name="T33" fmla="*/ 2147483647 h 694"/>
                <a:gd name="T34" fmla="*/ 2147483647 w 5144"/>
                <a:gd name="T35" fmla="*/ 2147483647 h 694"/>
                <a:gd name="T36" fmla="*/ 2147483647 w 5144"/>
                <a:gd name="T37" fmla="*/ 2147483647 h 694"/>
                <a:gd name="T38" fmla="*/ 2147483647 w 5144"/>
                <a:gd name="T39" fmla="*/ 2147483647 h 694"/>
                <a:gd name="T40" fmla="*/ 2147483647 w 5144"/>
                <a:gd name="T41" fmla="*/ 2147483647 h 694"/>
                <a:gd name="T42" fmla="*/ 2147483647 w 5144"/>
                <a:gd name="T43" fmla="*/ 2147483647 h 694"/>
                <a:gd name="T44" fmla="*/ 2147483647 w 5144"/>
                <a:gd name="T45" fmla="*/ 2147483647 h 694"/>
                <a:gd name="T46" fmla="*/ 2147483647 w 5144"/>
                <a:gd name="T47" fmla="*/ 2147483647 h 694"/>
                <a:gd name="T48" fmla="*/ 2147483647 w 5144"/>
                <a:gd name="T49" fmla="*/ 2147483647 h 694"/>
                <a:gd name="T50" fmla="*/ 2147483647 w 5144"/>
                <a:gd name="T51" fmla="*/ 2147483647 h 694"/>
                <a:gd name="T52" fmla="*/ 2147483647 w 5144"/>
                <a:gd name="T53" fmla="*/ 2147483647 h 694"/>
                <a:gd name="T54" fmla="*/ 2147483647 w 5144"/>
                <a:gd name="T55" fmla="*/ 2147483647 h 694"/>
                <a:gd name="T56" fmla="*/ 2147483647 w 5144"/>
                <a:gd name="T57" fmla="*/ 2147483647 h 694"/>
                <a:gd name="T58" fmla="*/ 2147483647 w 5144"/>
                <a:gd name="T59" fmla="*/ 2147483647 h 694"/>
                <a:gd name="T60" fmla="*/ 2147483647 w 5144"/>
                <a:gd name="T61" fmla="*/ 2147483647 h 694"/>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l-GR"/>
            </a:p>
          </p:txBody>
        </p:sp>
        <p:sp>
          <p:nvSpPr>
            <p:cNvPr id="7" name="Freeform 26"/>
            <p:cNvSpPr>
              <a:spLocks/>
            </p:cNvSpPr>
            <p:nvPr/>
          </p:nvSpPr>
          <p:spPr bwMode="hidden">
            <a:xfrm>
              <a:off x="4156075" y="4316413"/>
              <a:ext cx="4940300" cy="927100"/>
            </a:xfrm>
            <a:custGeom>
              <a:avLst/>
              <a:gdLst>
                <a:gd name="T0" fmla="*/ 0 w 3112"/>
                <a:gd name="T1" fmla="*/ 2147483647 h 584"/>
                <a:gd name="T2" fmla="*/ 0 w 3112"/>
                <a:gd name="T3" fmla="*/ 2147483647 h 584"/>
                <a:gd name="T4" fmla="*/ 2147483647 w 3112"/>
                <a:gd name="T5" fmla="*/ 2147483647 h 584"/>
                <a:gd name="T6" fmla="*/ 2147483647 w 3112"/>
                <a:gd name="T7" fmla="*/ 2147483647 h 584"/>
                <a:gd name="T8" fmla="*/ 2147483647 w 3112"/>
                <a:gd name="T9" fmla="*/ 2147483647 h 584"/>
                <a:gd name="T10" fmla="*/ 2147483647 w 3112"/>
                <a:gd name="T11" fmla="*/ 2147483647 h 584"/>
                <a:gd name="T12" fmla="*/ 2147483647 w 3112"/>
                <a:gd name="T13" fmla="*/ 2147483647 h 584"/>
                <a:gd name="T14" fmla="*/ 2147483647 w 3112"/>
                <a:gd name="T15" fmla="*/ 2147483647 h 584"/>
                <a:gd name="T16" fmla="*/ 2147483647 w 3112"/>
                <a:gd name="T17" fmla="*/ 2147483647 h 584"/>
                <a:gd name="T18" fmla="*/ 2147483647 w 3112"/>
                <a:gd name="T19" fmla="*/ 2147483647 h 584"/>
                <a:gd name="T20" fmla="*/ 2147483647 w 3112"/>
                <a:gd name="T21" fmla="*/ 2147483647 h 584"/>
                <a:gd name="T22" fmla="*/ 2147483647 w 3112"/>
                <a:gd name="T23" fmla="*/ 2147483647 h 584"/>
                <a:gd name="T24" fmla="*/ 2147483647 w 3112"/>
                <a:gd name="T25" fmla="*/ 2147483647 h 584"/>
                <a:gd name="T26" fmla="*/ 2147483647 w 3112"/>
                <a:gd name="T27" fmla="*/ 2147483647 h 584"/>
                <a:gd name="T28" fmla="*/ 2147483647 w 3112"/>
                <a:gd name="T29" fmla="*/ 2147483647 h 584"/>
                <a:gd name="T30" fmla="*/ 2147483647 w 3112"/>
                <a:gd name="T31" fmla="*/ 2147483647 h 584"/>
                <a:gd name="T32" fmla="*/ 2147483647 w 3112"/>
                <a:gd name="T33" fmla="*/ 2147483647 h 584"/>
                <a:gd name="T34" fmla="*/ 2147483647 w 3112"/>
                <a:gd name="T35" fmla="*/ 2147483647 h 584"/>
                <a:gd name="T36" fmla="*/ 2147483647 w 3112"/>
                <a:gd name="T37" fmla="*/ 2147483647 h 584"/>
                <a:gd name="T38" fmla="*/ 2147483647 w 3112"/>
                <a:gd name="T39" fmla="*/ 0 h 584"/>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l-GR"/>
            </a:p>
          </p:txBody>
        </p:sp>
        <p:sp useBgFill="1">
          <p:nvSpPr>
            <p:cNvPr id="8" name="Freeform 10"/>
            <p:cNvSpPr>
              <a:spLocks/>
            </p:cNvSpPr>
            <p:nvPr/>
          </p:nvSpPr>
          <p:spPr bwMode="hidden">
            <a:xfrm>
              <a:off x="-3905251" y="4294188"/>
              <a:ext cx="13027839" cy="1892300"/>
            </a:xfrm>
            <a:custGeom>
              <a:avLst/>
              <a:gdLst>
                <a:gd name="T0" fmla="*/ 2147483647 w 8196"/>
                <a:gd name="T1" fmla="*/ 2147483647 h 1192"/>
                <a:gd name="T2" fmla="*/ 2147483647 w 8196"/>
                <a:gd name="T3" fmla="*/ 2147483647 h 1192"/>
                <a:gd name="T4" fmla="*/ 2147483647 w 8196"/>
                <a:gd name="T5" fmla="*/ 2147483647 h 1192"/>
                <a:gd name="T6" fmla="*/ 2147483647 w 8196"/>
                <a:gd name="T7" fmla="*/ 2147483647 h 1192"/>
                <a:gd name="T8" fmla="*/ 2147483647 w 8196"/>
                <a:gd name="T9" fmla="*/ 2147483647 h 1192"/>
                <a:gd name="T10" fmla="*/ 2147483647 w 8196"/>
                <a:gd name="T11" fmla="*/ 2147483647 h 1192"/>
                <a:gd name="T12" fmla="*/ 2147483647 w 8196"/>
                <a:gd name="T13" fmla="*/ 2147483647 h 1192"/>
                <a:gd name="T14" fmla="*/ 2147483647 w 8196"/>
                <a:gd name="T15" fmla="*/ 2147483647 h 1192"/>
                <a:gd name="T16" fmla="*/ 2147483647 w 8196"/>
                <a:gd name="T17" fmla="*/ 2147483647 h 1192"/>
                <a:gd name="T18" fmla="*/ 2147483647 w 8196"/>
                <a:gd name="T19" fmla="*/ 2147483647 h 1192"/>
                <a:gd name="T20" fmla="*/ 2147483647 w 8196"/>
                <a:gd name="T21" fmla="*/ 2147483647 h 1192"/>
                <a:gd name="T22" fmla="*/ 2147483647 w 8196"/>
                <a:gd name="T23" fmla="*/ 2147483647 h 1192"/>
                <a:gd name="T24" fmla="*/ 2147483647 w 8196"/>
                <a:gd name="T25" fmla="*/ 2147483647 h 1192"/>
                <a:gd name="T26" fmla="*/ 2147483647 w 8196"/>
                <a:gd name="T27" fmla="*/ 2147483647 h 1192"/>
                <a:gd name="T28" fmla="*/ 2147483647 w 8196"/>
                <a:gd name="T29" fmla="*/ 2147483647 h 1192"/>
                <a:gd name="T30" fmla="*/ 2147483647 w 8196"/>
                <a:gd name="T31" fmla="*/ 2147483647 h 1192"/>
                <a:gd name="T32" fmla="*/ 2147483647 w 8196"/>
                <a:gd name="T33" fmla="*/ 2147483647 h 1192"/>
                <a:gd name="T34" fmla="*/ 2147483647 w 8196"/>
                <a:gd name="T35" fmla="*/ 2147483647 h 1192"/>
                <a:gd name="T36" fmla="*/ 2147483647 w 8196"/>
                <a:gd name="T37" fmla="*/ 2147483647 h 1192"/>
                <a:gd name="T38" fmla="*/ 2147483647 w 8196"/>
                <a:gd name="T39" fmla="*/ 2147483647 h 1192"/>
                <a:gd name="T40" fmla="*/ 2147483647 w 8196"/>
                <a:gd name="T41" fmla="*/ 2147483647 h 1192"/>
                <a:gd name="T42" fmla="*/ 2147483647 w 8196"/>
                <a:gd name="T43" fmla="*/ 2147483647 h 1192"/>
                <a:gd name="T44" fmla="*/ 2147483647 w 8196"/>
                <a:gd name="T45" fmla="*/ 0 h 1192"/>
                <a:gd name="T46" fmla="*/ 2147483647 w 8196"/>
                <a:gd name="T47" fmla="*/ 2147483647 h 1192"/>
                <a:gd name="T48" fmla="*/ 2147483647 w 8196"/>
                <a:gd name="T49" fmla="*/ 2147483647 h 1192"/>
                <a:gd name="T50" fmla="*/ 2147483647 w 8196"/>
                <a:gd name="T51" fmla="*/ 2147483647 h 1192"/>
                <a:gd name="T52" fmla="*/ 2147483647 w 8196"/>
                <a:gd name="T53" fmla="*/ 2147483647 h 1192"/>
                <a:gd name="T54" fmla="*/ 2147483647 w 8196"/>
                <a:gd name="T55" fmla="*/ 2147483647 h 1192"/>
                <a:gd name="T56" fmla="*/ 2147483647 w 8196"/>
                <a:gd name="T57" fmla="*/ 2147483647 h 1192"/>
                <a:gd name="T58" fmla="*/ 2147483647 w 8196"/>
                <a:gd name="T59" fmla="*/ 2147483647 h 1192"/>
                <a:gd name="T60" fmla="*/ 2147483647 w 8196"/>
                <a:gd name="T61" fmla="*/ 2147483647 h 1192"/>
                <a:gd name="T62" fmla="*/ 0 w 8196"/>
                <a:gd name="T63" fmla="*/ 2147483647 h 1192"/>
                <a:gd name="T64" fmla="*/ 2147483647 w 8196"/>
                <a:gd name="T65" fmla="*/ 2147483647 h 1192"/>
                <a:gd name="T66" fmla="*/ 2147483647 w 8196"/>
                <a:gd name="T67" fmla="*/ 2147483647 h 1192"/>
                <a:gd name="T68" fmla="*/ 2147483647 w 8196"/>
                <a:gd name="T69" fmla="*/ 2147483647 h 1192"/>
                <a:gd name="T70" fmla="*/ 2147483647 w 8196"/>
                <a:gd name="T71" fmla="*/ 2147483647 h 1192"/>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6" y="1186"/>
                  </a:lnTo>
                  <a:lnTo>
                    <a:pt x="8196" y="510"/>
                  </a:lnTo>
                  <a:lnTo>
                    <a:pt x="8192" y="512"/>
                  </a:lnTo>
                  <a:close/>
                </a:path>
              </a:pathLst>
            </a:custGeom>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grpSp>
      <p:sp>
        <p:nvSpPr>
          <p:cNvPr id="9" name="Date Placeholder 1"/>
          <p:cNvSpPr>
            <a:spLocks noGrp="1"/>
          </p:cNvSpPr>
          <p:nvPr>
            <p:ph type="dt" sz="half" idx="10"/>
          </p:nvPr>
        </p:nvSpPr>
        <p:spPr/>
        <p:txBody>
          <a:bodyPr/>
          <a:lstStyle>
            <a:lvl1pPr>
              <a:defRPr/>
            </a:lvl1pPr>
          </a:lstStyle>
          <a:p>
            <a:pPr>
              <a:defRPr/>
            </a:pPr>
            <a:fld id="{72DA3B96-08CB-4A4F-98B5-FD73FE9C7E1A}" type="datetime1">
              <a:rPr lang="el-GR"/>
              <a:pPr>
                <a:defRPr/>
              </a:pPr>
              <a:t>22/7/2020</a:t>
            </a:fld>
            <a:endParaRPr lang="el-GR"/>
          </a:p>
        </p:txBody>
      </p:sp>
      <p:sp>
        <p:nvSpPr>
          <p:cNvPr id="10" name="Footer Placeholder 2"/>
          <p:cNvSpPr>
            <a:spLocks noGrp="1"/>
          </p:cNvSpPr>
          <p:nvPr>
            <p:ph type="ftr" sz="quarter" idx="11"/>
          </p:nvPr>
        </p:nvSpPr>
        <p:spPr/>
        <p:txBody>
          <a:bodyPr/>
          <a:lstStyle>
            <a:lvl1pPr>
              <a:defRPr/>
            </a:lvl1pPr>
          </a:lstStyle>
          <a:p>
            <a:pPr>
              <a:defRPr/>
            </a:pPr>
            <a:endParaRPr lang="el-GR"/>
          </a:p>
        </p:txBody>
      </p:sp>
      <p:sp>
        <p:nvSpPr>
          <p:cNvPr id="11" name="Slide Number Placeholder 3"/>
          <p:cNvSpPr>
            <a:spLocks noGrp="1"/>
          </p:cNvSpPr>
          <p:nvPr>
            <p:ph type="sldNum" sz="quarter" idx="12"/>
          </p:nvPr>
        </p:nvSpPr>
        <p:spPr/>
        <p:txBody>
          <a:bodyPr/>
          <a:lstStyle>
            <a:lvl1pPr>
              <a:defRPr/>
            </a:lvl1pPr>
          </a:lstStyle>
          <a:p>
            <a:pPr>
              <a:defRPr/>
            </a:pPr>
            <a:fld id="{6B582EC1-BF84-469C-92E3-606AF4AF92AA}" type="slidenum">
              <a:rPr lang="el-GR"/>
              <a:pPr>
                <a:defRPr/>
              </a:pPr>
              <a:t>‹#›</a:t>
            </a:fld>
            <a:endParaRPr lang="el-GR"/>
          </a:p>
        </p:txBody>
      </p:sp>
    </p:spTree>
    <p:extLst>
      <p:ext uri="{BB962C8B-B14F-4D97-AF65-F5344CB8AC3E}">
        <p14:creationId xmlns:p14="http://schemas.microsoft.com/office/powerpoint/2010/main" val="13357471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Περιεχόμενο με λεζάντα">
    <p:spTree>
      <p:nvGrpSpPr>
        <p:cNvPr id="1" name=""/>
        <p:cNvGrpSpPr/>
        <p:nvPr/>
      </p:nvGrpSpPr>
      <p:grpSpPr>
        <a:xfrm>
          <a:off x="0" y="0"/>
          <a:ext cx="0" cy="0"/>
          <a:chOff x="0" y="0"/>
          <a:chExt cx="0" cy="0"/>
        </a:xfrm>
      </p:grpSpPr>
      <p:sp>
        <p:nvSpPr>
          <p:cNvPr id="5" name="Rounded Rectangle 14"/>
          <p:cNvSpPr/>
          <p:nvPr/>
        </p:nvSpPr>
        <p:spPr>
          <a:xfrm>
            <a:off x="228600" y="228600"/>
            <a:ext cx="8696325" cy="1427163"/>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nvGrpSpPr>
          <p:cNvPr id="6" name="Group 23"/>
          <p:cNvGrpSpPr>
            <a:grpSpLocks noChangeAspect="1"/>
          </p:cNvGrpSpPr>
          <p:nvPr/>
        </p:nvGrpSpPr>
        <p:grpSpPr bwMode="auto">
          <a:xfrm>
            <a:off x="211138" y="714375"/>
            <a:ext cx="8723312" cy="1331913"/>
            <a:chOff x="-3905250" y="4294188"/>
            <a:chExt cx="13011150" cy="1892300"/>
          </a:xfrm>
        </p:grpSpPr>
        <p:sp>
          <p:nvSpPr>
            <p:cNvPr id="7" name="Freeform 14"/>
            <p:cNvSpPr>
              <a:spLocks/>
            </p:cNvSpPr>
            <p:nvPr/>
          </p:nvSpPr>
          <p:spPr bwMode="hidden">
            <a:xfrm>
              <a:off x="4810125" y="4500563"/>
              <a:ext cx="4295775" cy="1016000"/>
            </a:xfrm>
            <a:custGeom>
              <a:avLst/>
              <a:gdLst>
                <a:gd name="T0" fmla="*/ 2147483647 w 2706"/>
                <a:gd name="T1" fmla="*/ 0 h 640"/>
                <a:gd name="T2" fmla="*/ 2147483647 w 2706"/>
                <a:gd name="T3" fmla="*/ 0 h 640"/>
                <a:gd name="T4" fmla="*/ 2147483647 w 2706"/>
                <a:gd name="T5" fmla="*/ 2147483647 h 640"/>
                <a:gd name="T6" fmla="*/ 2147483647 w 2706"/>
                <a:gd name="T7" fmla="*/ 2147483647 h 640"/>
                <a:gd name="T8" fmla="*/ 2147483647 w 2706"/>
                <a:gd name="T9" fmla="*/ 2147483647 h 640"/>
                <a:gd name="T10" fmla="*/ 2147483647 w 2706"/>
                <a:gd name="T11" fmla="*/ 2147483647 h 640"/>
                <a:gd name="T12" fmla="*/ 2147483647 w 2706"/>
                <a:gd name="T13" fmla="*/ 2147483647 h 640"/>
                <a:gd name="T14" fmla="*/ 2147483647 w 2706"/>
                <a:gd name="T15" fmla="*/ 2147483647 h 640"/>
                <a:gd name="T16" fmla="*/ 2147483647 w 2706"/>
                <a:gd name="T17" fmla="*/ 2147483647 h 640"/>
                <a:gd name="T18" fmla="*/ 2147483647 w 2706"/>
                <a:gd name="T19" fmla="*/ 2147483647 h 640"/>
                <a:gd name="T20" fmla="*/ 2147483647 w 2706"/>
                <a:gd name="T21" fmla="*/ 2147483647 h 640"/>
                <a:gd name="T22" fmla="*/ 2147483647 w 2706"/>
                <a:gd name="T23" fmla="*/ 2147483647 h 640"/>
                <a:gd name="T24" fmla="*/ 2147483647 w 2706"/>
                <a:gd name="T25" fmla="*/ 2147483647 h 640"/>
                <a:gd name="T26" fmla="*/ 2147483647 w 2706"/>
                <a:gd name="T27" fmla="*/ 2147483647 h 640"/>
                <a:gd name="T28" fmla="*/ 2147483647 w 2706"/>
                <a:gd name="T29" fmla="*/ 2147483647 h 640"/>
                <a:gd name="T30" fmla="*/ 2147483647 w 2706"/>
                <a:gd name="T31" fmla="*/ 2147483647 h 640"/>
                <a:gd name="T32" fmla="*/ 2147483647 w 2706"/>
                <a:gd name="T33" fmla="*/ 2147483647 h 640"/>
                <a:gd name="T34" fmla="*/ 2147483647 w 2706"/>
                <a:gd name="T35" fmla="*/ 2147483647 h 640"/>
                <a:gd name="T36" fmla="*/ 0 w 2706"/>
                <a:gd name="T37" fmla="*/ 2147483647 h 640"/>
                <a:gd name="T38" fmla="*/ 0 w 2706"/>
                <a:gd name="T39" fmla="*/ 2147483647 h 640"/>
                <a:gd name="T40" fmla="*/ 2147483647 w 2706"/>
                <a:gd name="T41" fmla="*/ 2147483647 h 640"/>
                <a:gd name="T42" fmla="*/ 2147483647 w 2706"/>
                <a:gd name="T43" fmla="*/ 2147483647 h 640"/>
                <a:gd name="T44" fmla="*/ 2147483647 w 2706"/>
                <a:gd name="T45" fmla="*/ 2147483647 h 640"/>
                <a:gd name="T46" fmla="*/ 2147483647 w 2706"/>
                <a:gd name="T47" fmla="*/ 2147483647 h 640"/>
                <a:gd name="T48" fmla="*/ 2147483647 w 2706"/>
                <a:gd name="T49" fmla="*/ 2147483647 h 640"/>
                <a:gd name="T50" fmla="*/ 2147483647 w 2706"/>
                <a:gd name="T51" fmla="*/ 2147483647 h 640"/>
                <a:gd name="T52" fmla="*/ 2147483647 w 2706"/>
                <a:gd name="T53" fmla="*/ 2147483647 h 640"/>
                <a:gd name="T54" fmla="*/ 2147483647 w 2706"/>
                <a:gd name="T55" fmla="*/ 2147483647 h 640"/>
                <a:gd name="T56" fmla="*/ 2147483647 w 2706"/>
                <a:gd name="T57" fmla="*/ 2147483647 h 640"/>
                <a:gd name="T58" fmla="*/ 2147483647 w 2706"/>
                <a:gd name="T59" fmla="*/ 2147483647 h 640"/>
                <a:gd name="T60" fmla="*/ 2147483647 w 2706"/>
                <a:gd name="T61" fmla="*/ 2147483647 h 640"/>
                <a:gd name="T62" fmla="*/ 2147483647 w 2706"/>
                <a:gd name="T63" fmla="*/ 2147483647 h 640"/>
                <a:gd name="T64" fmla="*/ 2147483647 w 2706"/>
                <a:gd name="T65" fmla="*/ 2147483647 h 640"/>
                <a:gd name="T66" fmla="*/ 2147483647 w 2706"/>
                <a:gd name="T67" fmla="*/ 2147483647 h 640"/>
                <a:gd name="T68" fmla="*/ 2147483647 w 2706"/>
                <a:gd name="T69" fmla="*/ 2147483647 h 640"/>
                <a:gd name="T70" fmla="*/ 2147483647 w 2706"/>
                <a:gd name="T71" fmla="*/ 2147483647 h 640"/>
                <a:gd name="T72" fmla="*/ 2147483647 w 2706"/>
                <a:gd name="T73" fmla="*/ 2147483647 h 640"/>
                <a:gd name="T74" fmla="*/ 2147483647 w 2706"/>
                <a:gd name="T75" fmla="*/ 2147483647 h 640"/>
                <a:gd name="T76" fmla="*/ 2147483647 w 2706"/>
                <a:gd name="T77" fmla="*/ 2147483647 h 640"/>
                <a:gd name="T78" fmla="*/ 2147483647 w 2706"/>
                <a:gd name="T79" fmla="*/ 2147483647 h 640"/>
                <a:gd name="T80" fmla="*/ 2147483647 w 2706"/>
                <a:gd name="T81" fmla="*/ 2147483647 h 640"/>
                <a:gd name="T82" fmla="*/ 2147483647 w 2706"/>
                <a:gd name="T83" fmla="*/ 2147483647 h 640"/>
                <a:gd name="T84" fmla="*/ 2147483647 w 2706"/>
                <a:gd name="T85" fmla="*/ 2147483647 h 640"/>
                <a:gd name="T86" fmla="*/ 2147483647 w 2706"/>
                <a:gd name="T87" fmla="*/ 2147483647 h 640"/>
                <a:gd name="T88" fmla="*/ 2147483647 w 2706"/>
                <a:gd name="T89" fmla="*/ 2147483647 h 640"/>
                <a:gd name="T90" fmla="*/ 2147483647 w 2706"/>
                <a:gd name="T91" fmla="*/ 2147483647 h 640"/>
                <a:gd name="T92" fmla="*/ 2147483647 w 2706"/>
                <a:gd name="T93" fmla="*/ 2147483647 h 640"/>
                <a:gd name="T94" fmla="*/ 2147483647 w 2706"/>
                <a:gd name="T95" fmla="*/ 2147483647 h 640"/>
                <a:gd name="T96" fmla="*/ 2147483647 w 2706"/>
                <a:gd name="T97" fmla="*/ 2147483647 h 640"/>
                <a:gd name="T98" fmla="*/ 2147483647 w 2706"/>
                <a:gd name="T99" fmla="*/ 2147483647 h 640"/>
                <a:gd name="T100" fmla="*/ 2147483647 w 2706"/>
                <a:gd name="T101" fmla="*/ 2147483647 h 640"/>
                <a:gd name="T102" fmla="*/ 2147483647 w 2706"/>
                <a:gd name="T103" fmla="*/ 2147483647 h 640"/>
                <a:gd name="T104" fmla="*/ 2147483647 w 2706"/>
                <a:gd name="T105" fmla="*/ 2147483647 h 640"/>
                <a:gd name="T106" fmla="*/ 2147483647 w 2706"/>
                <a:gd name="T107" fmla="*/ 0 h 640"/>
                <a:gd name="T108" fmla="*/ 2147483647 w 2706"/>
                <a:gd name="T109" fmla="*/ 0 h 640"/>
                <a:gd name="T110" fmla="*/ 2147483647 w 2706"/>
                <a:gd name="T111" fmla="*/ 0 h 640"/>
                <a:gd name="T112" fmla="*/ 2147483647 w 2706"/>
                <a:gd name="T113" fmla="*/ 0 h 640"/>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472" y="252"/>
                  </a:lnTo>
                  <a:lnTo>
                    <a:pt x="1236" y="304"/>
                  </a:lnTo>
                  <a:lnTo>
                    <a:pt x="1010" y="352"/>
                  </a:lnTo>
                  <a:lnTo>
                    <a:pt x="792" y="398"/>
                  </a:lnTo>
                  <a:lnTo>
                    <a:pt x="584" y="438"/>
                  </a:lnTo>
                  <a:lnTo>
                    <a:pt x="382" y="474"/>
                  </a:lnTo>
                  <a:lnTo>
                    <a:pt x="188" y="50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6" y="388"/>
                  </a:lnTo>
                  <a:lnTo>
                    <a:pt x="2706" y="0"/>
                  </a:lnTo>
                  <a:lnTo>
                    <a:pt x="2700" y="0"/>
                  </a:lnTo>
                  <a:close/>
                </a:path>
              </a:pathLst>
            </a:custGeom>
            <a:solidFill>
              <a:schemeClr val="bg2">
                <a:alpha val="29019"/>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8" name="Freeform 18"/>
            <p:cNvSpPr>
              <a:spLocks/>
            </p:cNvSpPr>
            <p:nvPr/>
          </p:nvSpPr>
          <p:spPr bwMode="hidden">
            <a:xfrm>
              <a:off x="-309563" y="4318000"/>
              <a:ext cx="8280401" cy="1209675"/>
            </a:xfrm>
            <a:custGeom>
              <a:avLst/>
              <a:gdLst>
                <a:gd name="T0" fmla="*/ 2147483647 w 5216"/>
                <a:gd name="T1" fmla="*/ 2147483647 h 762"/>
                <a:gd name="T2" fmla="*/ 2147483647 w 5216"/>
                <a:gd name="T3" fmla="*/ 2147483647 h 762"/>
                <a:gd name="T4" fmla="*/ 2147483647 w 5216"/>
                <a:gd name="T5" fmla="*/ 2147483647 h 762"/>
                <a:gd name="T6" fmla="*/ 2147483647 w 5216"/>
                <a:gd name="T7" fmla="*/ 2147483647 h 762"/>
                <a:gd name="T8" fmla="*/ 2147483647 w 5216"/>
                <a:gd name="T9" fmla="*/ 2147483647 h 762"/>
                <a:gd name="T10" fmla="*/ 2147483647 w 5216"/>
                <a:gd name="T11" fmla="*/ 2147483647 h 762"/>
                <a:gd name="T12" fmla="*/ 2147483647 w 5216"/>
                <a:gd name="T13" fmla="*/ 2147483647 h 762"/>
                <a:gd name="T14" fmla="*/ 2147483647 w 5216"/>
                <a:gd name="T15" fmla="*/ 2147483647 h 762"/>
                <a:gd name="T16" fmla="*/ 2147483647 w 5216"/>
                <a:gd name="T17" fmla="*/ 2147483647 h 762"/>
                <a:gd name="T18" fmla="*/ 2147483647 w 5216"/>
                <a:gd name="T19" fmla="*/ 2147483647 h 762"/>
                <a:gd name="T20" fmla="*/ 2147483647 w 5216"/>
                <a:gd name="T21" fmla="*/ 2147483647 h 762"/>
                <a:gd name="T22" fmla="*/ 2147483647 w 5216"/>
                <a:gd name="T23" fmla="*/ 2147483647 h 762"/>
                <a:gd name="T24" fmla="*/ 2147483647 w 5216"/>
                <a:gd name="T25" fmla="*/ 2147483647 h 762"/>
                <a:gd name="T26" fmla="*/ 2147483647 w 5216"/>
                <a:gd name="T27" fmla="*/ 0 h 762"/>
                <a:gd name="T28" fmla="*/ 2147483647 w 5216"/>
                <a:gd name="T29" fmla="*/ 2147483647 h 762"/>
                <a:gd name="T30" fmla="*/ 2147483647 w 5216"/>
                <a:gd name="T31" fmla="*/ 2147483647 h 762"/>
                <a:gd name="T32" fmla="*/ 0 w 5216"/>
                <a:gd name="T33" fmla="*/ 2147483647 h 762"/>
                <a:gd name="T34" fmla="*/ 2147483647 w 5216"/>
                <a:gd name="T35" fmla="*/ 2147483647 h 762"/>
                <a:gd name="T36" fmla="*/ 2147483647 w 5216"/>
                <a:gd name="T37" fmla="*/ 2147483647 h 762"/>
                <a:gd name="T38" fmla="*/ 2147483647 w 5216"/>
                <a:gd name="T39" fmla="*/ 2147483647 h 762"/>
                <a:gd name="T40" fmla="*/ 2147483647 w 5216"/>
                <a:gd name="T41" fmla="*/ 2147483647 h 762"/>
                <a:gd name="T42" fmla="*/ 2147483647 w 5216"/>
                <a:gd name="T43" fmla="*/ 2147483647 h 762"/>
                <a:gd name="T44" fmla="*/ 2147483647 w 5216"/>
                <a:gd name="T45" fmla="*/ 2147483647 h 762"/>
                <a:gd name="T46" fmla="*/ 2147483647 w 5216"/>
                <a:gd name="T47" fmla="*/ 2147483647 h 762"/>
                <a:gd name="T48" fmla="*/ 2147483647 w 5216"/>
                <a:gd name="T49" fmla="*/ 2147483647 h 762"/>
                <a:gd name="T50" fmla="*/ 2147483647 w 5216"/>
                <a:gd name="T51" fmla="*/ 2147483647 h 762"/>
                <a:gd name="T52" fmla="*/ 2147483647 w 5216"/>
                <a:gd name="T53" fmla="*/ 2147483647 h 762"/>
                <a:gd name="T54" fmla="*/ 2147483647 w 5216"/>
                <a:gd name="T55" fmla="*/ 2147483647 h 762"/>
                <a:gd name="T56" fmla="*/ 2147483647 w 5216"/>
                <a:gd name="T57" fmla="*/ 2147483647 h 762"/>
                <a:gd name="T58" fmla="*/ 2147483647 w 5216"/>
                <a:gd name="T59" fmla="*/ 2147483647 h 762"/>
                <a:gd name="T60" fmla="*/ 2147483647 w 5216"/>
                <a:gd name="T61" fmla="*/ 2147483647 h 762"/>
                <a:gd name="T62" fmla="*/ 2147483647 w 5216"/>
                <a:gd name="T63" fmla="*/ 2147483647 h 762"/>
                <a:gd name="T64" fmla="*/ 2147483647 w 5216"/>
                <a:gd name="T65" fmla="*/ 2147483647 h 762"/>
                <a:gd name="T66" fmla="*/ 2147483647 w 5216"/>
                <a:gd name="T67" fmla="*/ 2147483647 h 762"/>
                <a:gd name="T68" fmla="*/ 2147483647 w 5216"/>
                <a:gd name="T69" fmla="*/ 2147483647 h 762"/>
                <a:gd name="T70" fmla="*/ 2147483647 w 5216"/>
                <a:gd name="T71" fmla="*/ 2147483647 h 762"/>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154" y="66"/>
                  </a:lnTo>
                  <a:lnTo>
                    <a:pt x="314" y="86"/>
                  </a:lnTo>
                  <a:lnTo>
                    <a:pt x="480" y="112"/>
                  </a:lnTo>
                  <a:lnTo>
                    <a:pt x="652" y="140"/>
                  </a:lnTo>
                  <a:lnTo>
                    <a:pt x="830" y="174"/>
                  </a:lnTo>
                  <a:lnTo>
                    <a:pt x="1014" y="210"/>
                  </a:lnTo>
                  <a:lnTo>
                    <a:pt x="1206" y="250"/>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close/>
                </a:path>
              </a:pathLst>
            </a:custGeom>
            <a:solidFill>
              <a:schemeClr val="bg2">
                <a:alpha val="39999"/>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9" name="Freeform 22"/>
            <p:cNvSpPr>
              <a:spLocks/>
            </p:cNvSpPr>
            <p:nvPr/>
          </p:nvSpPr>
          <p:spPr bwMode="hidden">
            <a:xfrm>
              <a:off x="3175" y="4335463"/>
              <a:ext cx="8166100" cy="1101725"/>
            </a:xfrm>
            <a:custGeom>
              <a:avLst/>
              <a:gdLst>
                <a:gd name="T0" fmla="*/ 0 w 5144"/>
                <a:gd name="T1" fmla="*/ 2147483647 h 694"/>
                <a:gd name="T2" fmla="*/ 0 w 5144"/>
                <a:gd name="T3" fmla="*/ 2147483647 h 694"/>
                <a:gd name="T4" fmla="*/ 2147483647 w 5144"/>
                <a:gd name="T5" fmla="*/ 2147483647 h 694"/>
                <a:gd name="T6" fmla="*/ 2147483647 w 5144"/>
                <a:gd name="T7" fmla="*/ 2147483647 h 694"/>
                <a:gd name="T8" fmla="*/ 2147483647 w 5144"/>
                <a:gd name="T9" fmla="*/ 2147483647 h 694"/>
                <a:gd name="T10" fmla="*/ 2147483647 w 5144"/>
                <a:gd name="T11" fmla="*/ 2147483647 h 694"/>
                <a:gd name="T12" fmla="*/ 2147483647 w 5144"/>
                <a:gd name="T13" fmla="*/ 2147483647 h 694"/>
                <a:gd name="T14" fmla="*/ 2147483647 w 5144"/>
                <a:gd name="T15" fmla="*/ 2147483647 h 694"/>
                <a:gd name="T16" fmla="*/ 2147483647 w 5144"/>
                <a:gd name="T17" fmla="*/ 2147483647 h 694"/>
                <a:gd name="T18" fmla="*/ 2147483647 w 5144"/>
                <a:gd name="T19" fmla="*/ 2147483647 h 694"/>
                <a:gd name="T20" fmla="*/ 2147483647 w 5144"/>
                <a:gd name="T21" fmla="*/ 2147483647 h 694"/>
                <a:gd name="T22" fmla="*/ 2147483647 w 5144"/>
                <a:gd name="T23" fmla="*/ 2147483647 h 694"/>
                <a:gd name="T24" fmla="*/ 2147483647 w 5144"/>
                <a:gd name="T25" fmla="*/ 0 h 694"/>
                <a:gd name="T26" fmla="*/ 2147483647 w 5144"/>
                <a:gd name="T27" fmla="*/ 2147483647 h 694"/>
                <a:gd name="T28" fmla="*/ 2147483647 w 5144"/>
                <a:gd name="T29" fmla="*/ 2147483647 h 694"/>
                <a:gd name="T30" fmla="*/ 2147483647 w 5144"/>
                <a:gd name="T31" fmla="*/ 2147483647 h 694"/>
                <a:gd name="T32" fmla="*/ 2147483647 w 5144"/>
                <a:gd name="T33" fmla="*/ 2147483647 h 694"/>
                <a:gd name="T34" fmla="*/ 2147483647 w 5144"/>
                <a:gd name="T35" fmla="*/ 2147483647 h 694"/>
                <a:gd name="T36" fmla="*/ 2147483647 w 5144"/>
                <a:gd name="T37" fmla="*/ 2147483647 h 694"/>
                <a:gd name="T38" fmla="*/ 2147483647 w 5144"/>
                <a:gd name="T39" fmla="*/ 2147483647 h 694"/>
                <a:gd name="T40" fmla="*/ 2147483647 w 5144"/>
                <a:gd name="T41" fmla="*/ 2147483647 h 694"/>
                <a:gd name="T42" fmla="*/ 2147483647 w 5144"/>
                <a:gd name="T43" fmla="*/ 2147483647 h 694"/>
                <a:gd name="T44" fmla="*/ 2147483647 w 5144"/>
                <a:gd name="T45" fmla="*/ 2147483647 h 694"/>
                <a:gd name="T46" fmla="*/ 2147483647 w 5144"/>
                <a:gd name="T47" fmla="*/ 2147483647 h 694"/>
                <a:gd name="T48" fmla="*/ 2147483647 w 5144"/>
                <a:gd name="T49" fmla="*/ 2147483647 h 694"/>
                <a:gd name="T50" fmla="*/ 2147483647 w 5144"/>
                <a:gd name="T51" fmla="*/ 2147483647 h 694"/>
                <a:gd name="T52" fmla="*/ 2147483647 w 5144"/>
                <a:gd name="T53" fmla="*/ 2147483647 h 694"/>
                <a:gd name="T54" fmla="*/ 2147483647 w 5144"/>
                <a:gd name="T55" fmla="*/ 2147483647 h 694"/>
                <a:gd name="T56" fmla="*/ 2147483647 w 5144"/>
                <a:gd name="T57" fmla="*/ 2147483647 h 694"/>
                <a:gd name="T58" fmla="*/ 2147483647 w 5144"/>
                <a:gd name="T59" fmla="*/ 2147483647 h 694"/>
                <a:gd name="T60" fmla="*/ 2147483647 w 5144"/>
                <a:gd name="T61" fmla="*/ 2147483647 h 694"/>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l-GR"/>
            </a:p>
          </p:txBody>
        </p:sp>
        <p:sp>
          <p:nvSpPr>
            <p:cNvPr id="10" name="Freeform 26"/>
            <p:cNvSpPr>
              <a:spLocks/>
            </p:cNvSpPr>
            <p:nvPr/>
          </p:nvSpPr>
          <p:spPr bwMode="hidden">
            <a:xfrm>
              <a:off x="4156075" y="4316413"/>
              <a:ext cx="4940300" cy="927100"/>
            </a:xfrm>
            <a:custGeom>
              <a:avLst/>
              <a:gdLst>
                <a:gd name="T0" fmla="*/ 0 w 3112"/>
                <a:gd name="T1" fmla="*/ 2147483647 h 584"/>
                <a:gd name="T2" fmla="*/ 0 w 3112"/>
                <a:gd name="T3" fmla="*/ 2147483647 h 584"/>
                <a:gd name="T4" fmla="*/ 2147483647 w 3112"/>
                <a:gd name="T5" fmla="*/ 2147483647 h 584"/>
                <a:gd name="T6" fmla="*/ 2147483647 w 3112"/>
                <a:gd name="T7" fmla="*/ 2147483647 h 584"/>
                <a:gd name="T8" fmla="*/ 2147483647 w 3112"/>
                <a:gd name="T9" fmla="*/ 2147483647 h 584"/>
                <a:gd name="T10" fmla="*/ 2147483647 w 3112"/>
                <a:gd name="T11" fmla="*/ 2147483647 h 584"/>
                <a:gd name="T12" fmla="*/ 2147483647 w 3112"/>
                <a:gd name="T13" fmla="*/ 2147483647 h 584"/>
                <a:gd name="T14" fmla="*/ 2147483647 w 3112"/>
                <a:gd name="T15" fmla="*/ 2147483647 h 584"/>
                <a:gd name="T16" fmla="*/ 2147483647 w 3112"/>
                <a:gd name="T17" fmla="*/ 2147483647 h 584"/>
                <a:gd name="T18" fmla="*/ 2147483647 w 3112"/>
                <a:gd name="T19" fmla="*/ 2147483647 h 584"/>
                <a:gd name="T20" fmla="*/ 2147483647 w 3112"/>
                <a:gd name="T21" fmla="*/ 2147483647 h 584"/>
                <a:gd name="T22" fmla="*/ 2147483647 w 3112"/>
                <a:gd name="T23" fmla="*/ 2147483647 h 584"/>
                <a:gd name="T24" fmla="*/ 2147483647 w 3112"/>
                <a:gd name="T25" fmla="*/ 2147483647 h 584"/>
                <a:gd name="T26" fmla="*/ 2147483647 w 3112"/>
                <a:gd name="T27" fmla="*/ 2147483647 h 584"/>
                <a:gd name="T28" fmla="*/ 2147483647 w 3112"/>
                <a:gd name="T29" fmla="*/ 2147483647 h 584"/>
                <a:gd name="T30" fmla="*/ 2147483647 w 3112"/>
                <a:gd name="T31" fmla="*/ 2147483647 h 584"/>
                <a:gd name="T32" fmla="*/ 2147483647 w 3112"/>
                <a:gd name="T33" fmla="*/ 2147483647 h 584"/>
                <a:gd name="T34" fmla="*/ 2147483647 w 3112"/>
                <a:gd name="T35" fmla="*/ 2147483647 h 584"/>
                <a:gd name="T36" fmla="*/ 2147483647 w 3112"/>
                <a:gd name="T37" fmla="*/ 2147483647 h 584"/>
                <a:gd name="T38" fmla="*/ 2147483647 w 3112"/>
                <a:gd name="T39" fmla="*/ 0 h 584"/>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l-GR"/>
            </a:p>
          </p:txBody>
        </p:sp>
        <p:sp useBgFill="1">
          <p:nvSpPr>
            <p:cNvPr id="11" name="Freeform 28"/>
            <p:cNvSpPr>
              <a:spLocks/>
            </p:cNvSpPr>
            <p:nvPr/>
          </p:nvSpPr>
          <p:spPr bwMode="hidden">
            <a:xfrm>
              <a:off x="-3905250" y="4294188"/>
              <a:ext cx="13011150" cy="1892300"/>
            </a:xfrm>
            <a:custGeom>
              <a:avLst/>
              <a:gdLst>
                <a:gd name="T0" fmla="*/ 2147483647 w 8196"/>
                <a:gd name="T1" fmla="*/ 2147483647 h 1192"/>
                <a:gd name="T2" fmla="*/ 2147483647 w 8196"/>
                <a:gd name="T3" fmla="*/ 2147483647 h 1192"/>
                <a:gd name="T4" fmla="*/ 2147483647 w 8196"/>
                <a:gd name="T5" fmla="*/ 2147483647 h 1192"/>
                <a:gd name="T6" fmla="*/ 2147483647 w 8196"/>
                <a:gd name="T7" fmla="*/ 2147483647 h 1192"/>
                <a:gd name="T8" fmla="*/ 2147483647 w 8196"/>
                <a:gd name="T9" fmla="*/ 2147483647 h 1192"/>
                <a:gd name="T10" fmla="*/ 2147483647 w 8196"/>
                <a:gd name="T11" fmla="*/ 2147483647 h 1192"/>
                <a:gd name="T12" fmla="*/ 2147483647 w 8196"/>
                <a:gd name="T13" fmla="*/ 2147483647 h 1192"/>
                <a:gd name="T14" fmla="*/ 2147483647 w 8196"/>
                <a:gd name="T15" fmla="*/ 2147483647 h 1192"/>
                <a:gd name="T16" fmla="*/ 2147483647 w 8196"/>
                <a:gd name="T17" fmla="*/ 2147483647 h 1192"/>
                <a:gd name="T18" fmla="*/ 2147483647 w 8196"/>
                <a:gd name="T19" fmla="*/ 2147483647 h 1192"/>
                <a:gd name="T20" fmla="*/ 2147483647 w 8196"/>
                <a:gd name="T21" fmla="*/ 2147483647 h 1192"/>
                <a:gd name="T22" fmla="*/ 2147483647 w 8196"/>
                <a:gd name="T23" fmla="*/ 2147483647 h 1192"/>
                <a:gd name="T24" fmla="*/ 2147483647 w 8196"/>
                <a:gd name="T25" fmla="*/ 2147483647 h 1192"/>
                <a:gd name="T26" fmla="*/ 2147483647 w 8196"/>
                <a:gd name="T27" fmla="*/ 2147483647 h 1192"/>
                <a:gd name="T28" fmla="*/ 2147483647 w 8196"/>
                <a:gd name="T29" fmla="*/ 2147483647 h 1192"/>
                <a:gd name="T30" fmla="*/ 2147483647 w 8196"/>
                <a:gd name="T31" fmla="*/ 2147483647 h 1192"/>
                <a:gd name="T32" fmla="*/ 2147483647 w 8196"/>
                <a:gd name="T33" fmla="*/ 2147483647 h 1192"/>
                <a:gd name="T34" fmla="*/ 2147483647 w 8196"/>
                <a:gd name="T35" fmla="*/ 2147483647 h 1192"/>
                <a:gd name="T36" fmla="*/ 2147483647 w 8196"/>
                <a:gd name="T37" fmla="*/ 2147483647 h 1192"/>
                <a:gd name="T38" fmla="*/ 2147483647 w 8196"/>
                <a:gd name="T39" fmla="*/ 2147483647 h 1192"/>
                <a:gd name="T40" fmla="*/ 2147483647 w 8196"/>
                <a:gd name="T41" fmla="*/ 2147483647 h 1192"/>
                <a:gd name="T42" fmla="*/ 2147483647 w 8196"/>
                <a:gd name="T43" fmla="*/ 2147483647 h 1192"/>
                <a:gd name="T44" fmla="*/ 2147483647 w 8196"/>
                <a:gd name="T45" fmla="*/ 0 h 1192"/>
                <a:gd name="T46" fmla="*/ 2147483647 w 8196"/>
                <a:gd name="T47" fmla="*/ 2147483647 h 1192"/>
                <a:gd name="T48" fmla="*/ 2147483647 w 8196"/>
                <a:gd name="T49" fmla="*/ 2147483647 h 1192"/>
                <a:gd name="T50" fmla="*/ 2147483647 w 8196"/>
                <a:gd name="T51" fmla="*/ 2147483647 h 1192"/>
                <a:gd name="T52" fmla="*/ 2147483647 w 8196"/>
                <a:gd name="T53" fmla="*/ 2147483647 h 1192"/>
                <a:gd name="T54" fmla="*/ 2147483647 w 8196"/>
                <a:gd name="T55" fmla="*/ 2147483647 h 1192"/>
                <a:gd name="T56" fmla="*/ 2147483647 w 8196"/>
                <a:gd name="T57" fmla="*/ 2147483647 h 1192"/>
                <a:gd name="T58" fmla="*/ 2147483647 w 8196"/>
                <a:gd name="T59" fmla="*/ 2147483647 h 1192"/>
                <a:gd name="T60" fmla="*/ 2147483647 w 8196"/>
                <a:gd name="T61" fmla="*/ 2147483647 h 1192"/>
                <a:gd name="T62" fmla="*/ 0 w 8196"/>
                <a:gd name="T63" fmla="*/ 2147483647 h 1192"/>
                <a:gd name="T64" fmla="*/ 2147483647 w 8196"/>
                <a:gd name="T65" fmla="*/ 2147483647 h 1192"/>
                <a:gd name="T66" fmla="*/ 2147483647 w 8196"/>
                <a:gd name="T67" fmla="*/ 2147483647 h 1192"/>
                <a:gd name="T68" fmla="*/ 2147483647 w 8196"/>
                <a:gd name="T69" fmla="*/ 2147483647 h 1192"/>
                <a:gd name="T70" fmla="*/ 2147483647 w 8196"/>
                <a:gd name="T71" fmla="*/ 2147483647 h 1192"/>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6" y="1186"/>
                  </a:lnTo>
                  <a:lnTo>
                    <a:pt x="8196" y="510"/>
                  </a:lnTo>
                  <a:lnTo>
                    <a:pt x="8192" y="512"/>
                  </a:lnTo>
                  <a:close/>
                </a:path>
              </a:pathLst>
            </a:custGeom>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grpSp>
      <p:sp>
        <p:nvSpPr>
          <p:cNvPr id="4" name="Text Placeholder 3"/>
          <p:cNvSpPr>
            <a:spLocks noGrp="1"/>
          </p:cNvSpPr>
          <p:nvPr>
            <p:ph type="body" sz="half" idx="2"/>
          </p:nvPr>
        </p:nvSpPr>
        <p:spPr>
          <a:xfrm>
            <a:off x="914400" y="3581400"/>
            <a:ext cx="3352800" cy="1905001"/>
          </a:xfrm>
        </p:spPr>
        <p:txBody>
          <a:bodyPr>
            <a:normAutofit/>
          </a:bodyPr>
          <a:lstStyle>
            <a:lvl1pPr marL="0" indent="0">
              <a:spcBef>
                <a:spcPts val="0"/>
              </a:spcBef>
              <a:spcAft>
                <a:spcPts val="600"/>
              </a:spcAft>
              <a:buNone/>
              <a:defRPr sz="18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υποδείγματος κειμένου</a:t>
            </a:r>
          </a:p>
        </p:txBody>
      </p:sp>
      <p:sp>
        <p:nvSpPr>
          <p:cNvPr id="22" name="Title 21"/>
          <p:cNvSpPr>
            <a:spLocks noGrp="1"/>
          </p:cNvSpPr>
          <p:nvPr>
            <p:ph type="title"/>
          </p:nvPr>
        </p:nvSpPr>
        <p:spPr>
          <a:xfrm>
            <a:off x="914400" y="2286000"/>
            <a:ext cx="3352800" cy="1252728"/>
          </a:xfrm>
        </p:spPr>
        <p:txBody>
          <a:bodyPr anchor="b">
            <a:noAutofit/>
          </a:bodyPr>
          <a:lstStyle>
            <a:lvl1pPr algn="l">
              <a:defRPr sz="3200">
                <a:solidFill>
                  <a:schemeClr val="tx2"/>
                </a:solidFill>
              </a:defRPr>
            </a:lvl1pPr>
          </a:lstStyle>
          <a:p>
            <a:r>
              <a:rPr lang="el-GR"/>
              <a:t>Στυλ κύριου τίτλου</a:t>
            </a:r>
            <a:endParaRPr lang="en-US" dirty="0"/>
          </a:p>
        </p:txBody>
      </p:sp>
      <p:sp>
        <p:nvSpPr>
          <p:cNvPr id="3" name="Content Placeholder 2"/>
          <p:cNvSpPr>
            <a:spLocks noGrp="1"/>
          </p:cNvSpPr>
          <p:nvPr>
            <p:ph idx="1"/>
          </p:nvPr>
        </p:nvSpPr>
        <p:spPr>
          <a:xfrm>
            <a:off x="4651962" y="1828800"/>
            <a:ext cx="3904076" cy="3810000"/>
          </a:xfrm>
        </p:spPr>
        <p:txBody>
          <a:bodyPr anchor="ctr"/>
          <a:lstStyle>
            <a:lvl1pPr>
              <a:buClr>
                <a:schemeClr val="bg1"/>
              </a:buClr>
              <a:defRPr sz="2200">
                <a:solidFill>
                  <a:schemeClr val="tx2"/>
                </a:solidFill>
              </a:defRPr>
            </a:lvl1pPr>
            <a:lvl2pPr>
              <a:buClr>
                <a:schemeClr val="bg1"/>
              </a:buClr>
              <a:defRPr sz="2000">
                <a:solidFill>
                  <a:schemeClr val="tx2"/>
                </a:solidFill>
              </a:defRPr>
            </a:lvl2pPr>
            <a:lvl3pPr>
              <a:buClr>
                <a:schemeClr val="bg1"/>
              </a:buClr>
              <a:defRPr sz="1800">
                <a:solidFill>
                  <a:schemeClr val="tx2"/>
                </a:solidFill>
              </a:defRPr>
            </a:lvl3pPr>
            <a:lvl4pPr>
              <a:buClr>
                <a:schemeClr val="bg1"/>
              </a:buClr>
              <a:defRPr sz="1600">
                <a:solidFill>
                  <a:schemeClr val="tx2"/>
                </a:solidFill>
              </a:defRPr>
            </a:lvl4pPr>
            <a:lvl5pPr>
              <a:buClr>
                <a:schemeClr val="bg1"/>
              </a:buClr>
              <a:defRPr sz="1600">
                <a:solidFill>
                  <a:schemeClr val="tx2"/>
                </a:solidFill>
              </a:defRPr>
            </a:lvl5pPr>
            <a:lvl6pPr>
              <a:defRPr sz="2000"/>
            </a:lvl6pPr>
            <a:lvl7pPr>
              <a:defRPr sz="2000"/>
            </a:lvl7pPr>
            <a:lvl8pPr>
              <a:defRPr sz="2000"/>
            </a:lvl8pPr>
            <a:lvl9pPr>
              <a:defRPr sz="2000"/>
            </a:lvl9p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dirty="0"/>
          </a:p>
        </p:txBody>
      </p:sp>
      <p:sp>
        <p:nvSpPr>
          <p:cNvPr id="12" name="Date Placeholder 4"/>
          <p:cNvSpPr>
            <a:spLocks noGrp="1"/>
          </p:cNvSpPr>
          <p:nvPr>
            <p:ph type="dt" sz="half" idx="10"/>
          </p:nvPr>
        </p:nvSpPr>
        <p:spPr/>
        <p:txBody>
          <a:bodyPr/>
          <a:lstStyle>
            <a:lvl1pPr>
              <a:defRPr/>
            </a:lvl1pPr>
          </a:lstStyle>
          <a:p>
            <a:pPr>
              <a:defRPr/>
            </a:pPr>
            <a:fld id="{A347476C-9B8C-40E8-8B16-11F4180111E7}" type="datetime1">
              <a:rPr lang="el-GR"/>
              <a:pPr>
                <a:defRPr/>
              </a:pPr>
              <a:t>22/7/2020</a:t>
            </a:fld>
            <a:endParaRPr lang="el-GR"/>
          </a:p>
        </p:txBody>
      </p:sp>
      <p:sp>
        <p:nvSpPr>
          <p:cNvPr id="13" name="Footer Placeholder 5"/>
          <p:cNvSpPr>
            <a:spLocks noGrp="1"/>
          </p:cNvSpPr>
          <p:nvPr>
            <p:ph type="ftr" sz="quarter" idx="11"/>
          </p:nvPr>
        </p:nvSpPr>
        <p:spPr/>
        <p:txBody>
          <a:bodyPr/>
          <a:lstStyle>
            <a:lvl1pPr>
              <a:defRPr/>
            </a:lvl1pPr>
          </a:lstStyle>
          <a:p>
            <a:pPr>
              <a:defRPr/>
            </a:pPr>
            <a:endParaRPr lang="el-GR"/>
          </a:p>
        </p:txBody>
      </p:sp>
      <p:sp>
        <p:nvSpPr>
          <p:cNvPr id="14" name="Slide Number Placeholder 6"/>
          <p:cNvSpPr>
            <a:spLocks noGrp="1"/>
          </p:cNvSpPr>
          <p:nvPr>
            <p:ph type="sldNum" sz="quarter" idx="12"/>
          </p:nvPr>
        </p:nvSpPr>
        <p:spPr/>
        <p:txBody>
          <a:bodyPr/>
          <a:lstStyle>
            <a:lvl1pPr>
              <a:defRPr/>
            </a:lvl1pPr>
          </a:lstStyle>
          <a:p>
            <a:pPr>
              <a:defRPr/>
            </a:pPr>
            <a:fld id="{80C6C2EF-859E-4C2A-AF87-C18101F6D2B1}" type="slidenum">
              <a:rPr lang="el-GR"/>
              <a:pPr>
                <a:defRPr/>
              </a:pPr>
              <a:t>‹#›</a:t>
            </a:fld>
            <a:endParaRPr lang="el-GR"/>
          </a:p>
        </p:txBody>
      </p:sp>
    </p:spTree>
    <p:extLst>
      <p:ext uri="{BB962C8B-B14F-4D97-AF65-F5344CB8AC3E}">
        <p14:creationId xmlns:p14="http://schemas.microsoft.com/office/powerpoint/2010/main" val="133975695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Εικόνα με λεζάντα">
    <p:spTree>
      <p:nvGrpSpPr>
        <p:cNvPr id="1" name=""/>
        <p:cNvGrpSpPr/>
        <p:nvPr/>
      </p:nvGrpSpPr>
      <p:grpSpPr>
        <a:xfrm>
          <a:off x="0" y="0"/>
          <a:ext cx="0" cy="0"/>
          <a:chOff x="0" y="0"/>
          <a:chExt cx="0" cy="0"/>
        </a:xfrm>
      </p:grpSpPr>
      <p:sp>
        <p:nvSpPr>
          <p:cNvPr id="5" name="Rounded Rectangle 14"/>
          <p:cNvSpPr/>
          <p:nvPr/>
        </p:nvSpPr>
        <p:spPr>
          <a:xfrm>
            <a:off x="228600" y="228600"/>
            <a:ext cx="8696325" cy="6035675"/>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nvGrpSpPr>
          <p:cNvPr id="6" name="Group 8"/>
          <p:cNvGrpSpPr>
            <a:grpSpLocks noChangeAspect="1"/>
          </p:cNvGrpSpPr>
          <p:nvPr/>
        </p:nvGrpSpPr>
        <p:grpSpPr bwMode="auto">
          <a:xfrm>
            <a:off x="211138" y="5354638"/>
            <a:ext cx="8723312" cy="1330325"/>
            <a:chOff x="-3905250" y="4294188"/>
            <a:chExt cx="13011150" cy="1892300"/>
          </a:xfrm>
        </p:grpSpPr>
        <p:sp>
          <p:nvSpPr>
            <p:cNvPr id="7" name="Freeform 14"/>
            <p:cNvSpPr>
              <a:spLocks/>
            </p:cNvSpPr>
            <p:nvPr/>
          </p:nvSpPr>
          <p:spPr bwMode="hidden">
            <a:xfrm>
              <a:off x="4810125" y="4500563"/>
              <a:ext cx="4295775" cy="1016000"/>
            </a:xfrm>
            <a:custGeom>
              <a:avLst/>
              <a:gdLst>
                <a:gd name="T0" fmla="*/ 2147483647 w 2706"/>
                <a:gd name="T1" fmla="*/ 0 h 640"/>
                <a:gd name="T2" fmla="*/ 2147483647 w 2706"/>
                <a:gd name="T3" fmla="*/ 0 h 640"/>
                <a:gd name="T4" fmla="*/ 2147483647 w 2706"/>
                <a:gd name="T5" fmla="*/ 2147483647 h 640"/>
                <a:gd name="T6" fmla="*/ 2147483647 w 2706"/>
                <a:gd name="T7" fmla="*/ 2147483647 h 640"/>
                <a:gd name="T8" fmla="*/ 2147483647 w 2706"/>
                <a:gd name="T9" fmla="*/ 2147483647 h 640"/>
                <a:gd name="T10" fmla="*/ 2147483647 w 2706"/>
                <a:gd name="T11" fmla="*/ 2147483647 h 640"/>
                <a:gd name="T12" fmla="*/ 2147483647 w 2706"/>
                <a:gd name="T13" fmla="*/ 2147483647 h 640"/>
                <a:gd name="T14" fmla="*/ 2147483647 w 2706"/>
                <a:gd name="T15" fmla="*/ 2147483647 h 640"/>
                <a:gd name="T16" fmla="*/ 2147483647 w 2706"/>
                <a:gd name="T17" fmla="*/ 2147483647 h 640"/>
                <a:gd name="T18" fmla="*/ 2147483647 w 2706"/>
                <a:gd name="T19" fmla="*/ 2147483647 h 640"/>
                <a:gd name="T20" fmla="*/ 2147483647 w 2706"/>
                <a:gd name="T21" fmla="*/ 2147483647 h 640"/>
                <a:gd name="T22" fmla="*/ 2147483647 w 2706"/>
                <a:gd name="T23" fmla="*/ 2147483647 h 640"/>
                <a:gd name="T24" fmla="*/ 2147483647 w 2706"/>
                <a:gd name="T25" fmla="*/ 2147483647 h 640"/>
                <a:gd name="T26" fmla="*/ 2147483647 w 2706"/>
                <a:gd name="T27" fmla="*/ 2147483647 h 640"/>
                <a:gd name="T28" fmla="*/ 2147483647 w 2706"/>
                <a:gd name="T29" fmla="*/ 2147483647 h 640"/>
                <a:gd name="T30" fmla="*/ 2147483647 w 2706"/>
                <a:gd name="T31" fmla="*/ 2147483647 h 640"/>
                <a:gd name="T32" fmla="*/ 2147483647 w 2706"/>
                <a:gd name="T33" fmla="*/ 2147483647 h 640"/>
                <a:gd name="T34" fmla="*/ 2147483647 w 2706"/>
                <a:gd name="T35" fmla="*/ 2147483647 h 640"/>
                <a:gd name="T36" fmla="*/ 0 w 2706"/>
                <a:gd name="T37" fmla="*/ 2147483647 h 640"/>
                <a:gd name="T38" fmla="*/ 0 w 2706"/>
                <a:gd name="T39" fmla="*/ 2147483647 h 640"/>
                <a:gd name="T40" fmla="*/ 2147483647 w 2706"/>
                <a:gd name="T41" fmla="*/ 2147483647 h 640"/>
                <a:gd name="T42" fmla="*/ 2147483647 w 2706"/>
                <a:gd name="T43" fmla="*/ 2147483647 h 640"/>
                <a:gd name="T44" fmla="*/ 2147483647 w 2706"/>
                <a:gd name="T45" fmla="*/ 2147483647 h 640"/>
                <a:gd name="T46" fmla="*/ 2147483647 w 2706"/>
                <a:gd name="T47" fmla="*/ 2147483647 h 640"/>
                <a:gd name="T48" fmla="*/ 2147483647 w 2706"/>
                <a:gd name="T49" fmla="*/ 2147483647 h 640"/>
                <a:gd name="T50" fmla="*/ 2147483647 w 2706"/>
                <a:gd name="T51" fmla="*/ 2147483647 h 640"/>
                <a:gd name="T52" fmla="*/ 2147483647 w 2706"/>
                <a:gd name="T53" fmla="*/ 2147483647 h 640"/>
                <a:gd name="T54" fmla="*/ 2147483647 w 2706"/>
                <a:gd name="T55" fmla="*/ 2147483647 h 640"/>
                <a:gd name="T56" fmla="*/ 2147483647 w 2706"/>
                <a:gd name="T57" fmla="*/ 2147483647 h 640"/>
                <a:gd name="T58" fmla="*/ 2147483647 w 2706"/>
                <a:gd name="T59" fmla="*/ 2147483647 h 640"/>
                <a:gd name="T60" fmla="*/ 2147483647 w 2706"/>
                <a:gd name="T61" fmla="*/ 2147483647 h 640"/>
                <a:gd name="T62" fmla="*/ 2147483647 w 2706"/>
                <a:gd name="T63" fmla="*/ 2147483647 h 640"/>
                <a:gd name="T64" fmla="*/ 2147483647 w 2706"/>
                <a:gd name="T65" fmla="*/ 2147483647 h 640"/>
                <a:gd name="T66" fmla="*/ 2147483647 w 2706"/>
                <a:gd name="T67" fmla="*/ 2147483647 h 640"/>
                <a:gd name="T68" fmla="*/ 2147483647 w 2706"/>
                <a:gd name="T69" fmla="*/ 2147483647 h 640"/>
                <a:gd name="T70" fmla="*/ 2147483647 w 2706"/>
                <a:gd name="T71" fmla="*/ 2147483647 h 640"/>
                <a:gd name="T72" fmla="*/ 2147483647 w 2706"/>
                <a:gd name="T73" fmla="*/ 2147483647 h 640"/>
                <a:gd name="T74" fmla="*/ 2147483647 w 2706"/>
                <a:gd name="T75" fmla="*/ 2147483647 h 640"/>
                <a:gd name="T76" fmla="*/ 2147483647 w 2706"/>
                <a:gd name="T77" fmla="*/ 2147483647 h 640"/>
                <a:gd name="T78" fmla="*/ 2147483647 w 2706"/>
                <a:gd name="T79" fmla="*/ 2147483647 h 640"/>
                <a:gd name="T80" fmla="*/ 2147483647 w 2706"/>
                <a:gd name="T81" fmla="*/ 2147483647 h 640"/>
                <a:gd name="T82" fmla="*/ 2147483647 w 2706"/>
                <a:gd name="T83" fmla="*/ 2147483647 h 640"/>
                <a:gd name="T84" fmla="*/ 2147483647 w 2706"/>
                <a:gd name="T85" fmla="*/ 2147483647 h 640"/>
                <a:gd name="T86" fmla="*/ 2147483647 w 2706"/>
                <a:gd name="T87" fmla="*/ 2147483647 h 640"/>
                <a:gd name="T88" fmla="*/ 2147483647 w 2706"/>
                <a:gd name="T89" fmla="*/ 2147483647 h 640"/>
                <a:gd name="T90" fmla="*/ 2147483647 w 2706"/>
                <a:gd name="T91" fmla="*/ 2147483647 h 640"/>
                <a:gd name="T92" fmla="*/ 2147483647 w 2706"/>
                <a:gd name="T93" fmla="*/ 2147483647 h 640"/>
                <a:gd name="T94" fmla="*/ 2147483647 w 2706"/>
                <a:gd name="T95" fmla="*/ 2147483647 h 640"/>
                <a:gd name="T96" fmla="*/ 2147483647 w 2706"/>
                <a:gd name="T97" fmla="*/ 2147483647 h 640"/>
                <a:gd name="T98" fmla="*/ 2147483647 w 2706"/>
                <a:gd name="T99" fmla="*/ 2147483647 h 640"/>
                <a:gd name="T100" fmla="*/ 2147483647 w 2706"/>
                <a:gd name="T101" fmla="*/ 2147483647 h 640"/>
                <a:gd name="T102" fmla="*/ 2147483647 w 2706"/>
                <a:gd name="T103" fmla="*/ 2147483647 h 640"/>
                <a:gd name="T104" fmla="*/ 2147483647 w 2706"/>
                <a:gd name="T105" fmla="*/ 2147483647 h 640"/>
                <a:gd name="T106" fmla="*/ 2147483647 w 2706"/>
                <a:gd name="T107" fmla="*/ 0 h 640"/>
                <a:gd name="T108" fmla="*/ 2147483647 w 2706"/>
                <a:gd name="T109" fmla="*/ 0 h 640"/>
                <a:gd name="T110" fmla="*/ 2147483647 w 2706"/>
                <a:gd name="T111" fmla="*/ 0 h 640"/>
                <a:gd name="T112" fmla="*/ 2147483647 w 2706"/>
                <a:gd name="T113" fmla="*/ 0 h 640"/>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472" y="252"/>
                  </a:lnTo>
                  <a:lnTo>
                    <a:pt x="1236" y="304"/>
                  </a:lnTo>
                  <a:lnTo>
                    <a:pt x="1010" y="352"/>
                  </a:lnTo>
                  <a:lnTo>
                    <a:pt x="792" y="398"/>
                  </a:lnTo>
                  <a:lnTo>
                    <a:pt x="584" y="438"/>
                  </a:lnTo>
                  <a:lnTo>
                    <a:pt x="382" y="474"/>
                  </a:lnTo>
                  <a:lnTo>
                    <a:pt x="188" y="50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6" y="388"/>
                  </a:lnTo>
                  <a:lnTo>
                    <a:pt x="2706" y="0"/>
                  </a:lnTo>
                  <a:lnTo>
                    <a:pt x="2700" y="0"/>
                  </a:lnTo>
                  <a:close/>
                </a:path>
              </a:pathLst>
            </a:custGeom>
            <a:solidFill>
              <a:schemeClr val="bg2">
                <a:alpha val="29019"/>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8" name="Freeform 18"/>
            <p:cNvSpPr>
              <a:spLocks/>
            </p:cNvSpPr>
            <p:nvPr/>
          </p:nvSpPr>
          <p:spPr bwMode="hidden">
            <a:xfrm>
              <a:off x="-309563" y="4318000"/>
              <a:ext cx="8280401" cy="1209675"/>
            </a:xfrm>
            <a:custGeom>
              <a:avLst/>
              <a:gdLst>
                <a:gd name="T0" fmla="*/ 2147483647 w 5216"/>
                <a:gd name="T1" fmla="*/ 2147483647 h 762"/>
                <a:gd name="T2" fmla="*/ 2147483647 w 5216"/>
                <a:gd name="T3" fmla="*/ 2147483647 h 762"/>
                <a:gd name="T4" fmla="*/ 2147483647 w 5216"/>
                <a:gd name="T5" fmla="*/ 2147483647 h 762"/>
                <a:gd name="T6" fmla="*/ 2147483647 w 5216"/>
                <a:gd name="T7" fmla="*/ 2147483647 h 762"/>
                <a:gd name="T8" fmla="*/ 2147483647 w 5216"/>
                <a:gd name="T9" fmla="*/ 2147483647 h 762"/>
                <a:gd name="T10" fmla="*/ 2147483647 w 5216"/>
                <a:gd name="T11" fmla="*/ 2147483647 h 762"/>
                <a:gd name="T12" fmla="*/ 2147483647 w 5216"/>
                <a:gd name="T13" fmla="*/ 2147483647 h 762"/>
                <a:gd name="T14" fmla="*/ 2147483647 w 5216"/>
                <a:gd name="T15" fmla="*/ 2147483647 h 762"/>
                <a:gd name="T16" fmla="*/ 2147483647 w 5216"/>
                <a:gd name="T17" fmla="*/ 2147483647 h 762"/>
                <a:gd name="T18" fmla="*/ 2147483647 w 5216"/>
                <a:gd name="T19" fmla="*/ 2147483647 h 762"/>
                <a:gd name="T20" fmla="*/ 2147483647 w 5216"/>
                <a:gd name="T21" fmla="*/ 2147483647 h 762"/>
                <a:gd name="T22" fmla="*/ 2147483647 w 5216"/>
                <a:gd name="T23" fmla="*/ 2147483647 h 762"/>
                <a:gd name="T24" fmla="*/ 2147483647 w 5216"/>
                <a:gd name="T25" fmla="*/ 2147483647 h 762"/>
                <a:gd name="T26" fmla="*/ 2147483647 w 5216"/>
                <a:gd name="T27" fmla="*/ 0 h 762"/>
                <a:gd name="T28" fmla="*/ 2147483647 w 5216"/>
                <a:gd name="T29" fmla="*/ 2147483647 h 762"/>
                <a:gd name="T30" fmla="*/ 2147483647 w 5216"/>
                <a:gd name="T31" fmla="*/ 2147483647 h 762"/>
                <a:gd name="T32" fmla="*/ 0 w 5216"/>
                <a:gd name="T33" fmla="*/ 2147483647 h 762"/>
                <a:gd name="T34" fmla="*/ 2147483647 w 5216"/>
                <a:gd name="T35" fmla="*/ 2147483647 h 762"/>
                <a:gd name="T36" fmla="*/ 2147483647 w 5216"/>
                <a:gd name="T37" fmla="*/ 2147483647 h 762"/>
                <a:gd name="T38" fmla="*/ 2147483647 w 5216"/>
                <a:gd name="T39" fmla="*/ 2147483647 h 762"/>
                <a:gd name="T40" fmla="*/ 2147483647 w 5216"/>
                <a:gd name="T41" fmla="*/ 2147483647 h 762"/>
                <a:gd name="T42" fmla="*/ 2147483647 w 5216"/>
                <a:gd name="T43" fmla="*/ 2147483647 h 762"/>
                <a:gd name="T44" fmla="*/ 2147483647 w 5216"/>
                <a:gd name="T45" fmla="*/ 2147483647 h 762"/>
                <a:gd name="T46" fmla="*/ 2147483647 w 5216"/>
                <a:gd name="T47" fmla="*/ 2147483647 h 762"/>
                <a:gd name="T48" fmla="*/ 2147483647 w 5216"/>
                <a:gd name="T49" fmla="*/ 2147483647 h 762"/>
                <a:gd name="T50" fmla="*/ 2147483647 w 5216"/>
                <a:gd name="T51" fmla="*/ 2147483647 h 762"/>
                <a:gd name="T52" fmla="*/ 2147483647 w 5216"/>
                <a:gd name="T53" fmla="*/ 2147483647 h 762"/>
                <a:gd name="T54" fmla="*/ 2147483647 w 5216"/>
                <a:gd name="T55" fmla="*/ 2147483647 h 762"/>
                <a:gd name="T56" fmla="*/ 2147483647 w 5216"/>
                <a:gd name="T57" fmla="*/ 2147483647 h 762"/>
                <a:gd name="T58" fmla="*/ 2147483647 w 5216"/>
                <a:gd name="T59" fmla="*/ 2147483647 h 762"/>
                <a:gd name="T60" fmla="*/ 2147483647 w 5216"/>
                <a:gd name="T61" fmla="*/ 2147483647 h 762"/>
                <a:gd name="T62" fmla="*/ 2147483647 w 5216"/>
                <a:gd name="T63" fmla="*/ 2147483647 h 762"/>
                <a:gd name="T64" fmla="*/ 2147483647 w 5216"/>
                <a:gd name="T65" fmla="*/ 2147483647 h 762"/>
                <a:gd name="T66" fmla="*/ 2147483647 w 5216"/>
                <a:gd name="T67" fmla="*/ 2147483647 h 762"/>
                <a:gd name="T68" fmla="*/ 2147483647 w 5216"/>
                <a:gd name="T69" fmla="*/ 2147483647 h 762"/>
                <a:gd name="T70" fmla="*/ 2147483647 w 5216"/>
                <a:gd name="T71" fmla="*/ 2147483647 h 762"/>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154" y="66"/>
                  </a:lnTo>
                  <a:lnTo>
                    <a:pt x="314" y="86"/>
                  </a:lnTo>
                  <a:lnTo>
                    <a:pt x="480" y="112"/>
                  </a:lnTo>
                  <a:lnTo>
                    <a:pt x="652" y="140"/>
                  </a:lnTo>
                  <a:lnTo>
                    <a:pt x="830" y="174"/>
                  </a:lnTo>
                  <a:lnTo>
                    <a:pt x="1014" y="210"/>
                  </a:lnTo>
                  <a:lnTo>
                    <a:pt x="1206" y="250"/>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close/>
                </a:path>
              </a:pathLst>
            </a:custGeom>
            <a:solidFill>
              <a:schemeClr val="bg2">
                <a:alpha val="39999"/>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9" name="Freeform 22"/>
            <p:cNvSpPr>
              <a:spLocks/>
            </p:cNvSpPr>
            <p:nvPr/>
          </p:nvSpPr>
          <p:spPr bwMode="hidden">
            <a:xfrm>
              <a:off x="3175" y="4335463"/>
              <a:ext cx="8166100" cy="1101725"/>
            </a:xfrm>
            <a:custGeom>
              <a:avLst/>
              <a:gdLst>
                <a:gd name="T0" fmla="*/ 0 w 5144"/>
                <a:gd name="T1" fmla="*/ 2147483647 h 694"/>
                <a:gd name="T2" fmla="*/ 0 w 5144"/>
                <a:gd name="T3" fmla="*/ 2147483647 h 694"/>
                <a:gd name="T4" fmla="*/ 2147483647 w 5144"/>
                <a:gd name="T5" fmla="*/ 2147483647 h 694"/>
                <a:gd name="T6" fmla="*/ 2147483647 w 5144"/>
                <a:gd name="T7" fmla="*/ 2147483647 h 694"/>
                <a:gd name="T8" fmla="*/ 2147483647 w 5144"/>
                <a:gd name="T9" fmla="*/ 2147483647 h 694"/>
                <a:gd name="T10" fmla="*/ 2147483647 w 5144"/>
                <a:gd name="T11" fmla="*/ 2147483647 h 694"/>
                <a:gd name="T12" fmla="*/ 2147483647 w 5144"/>
                <a:gd name="T13" fmla="*/ 2147483647 h 694"/>
                <a:gd name="T14" fmla="*/ 2147483647 w 5144"/>
                <a:gd name="T15" fmla="*/ 2147483647 h 694"/>
                <a:gd name="T16" fmla="*/ 2147483647 w 5144"/>
                <a:gd name="T17" fmla="*/ 2147483647 h 694"/>
                <a:gd name="T18" fmla="*/ 2147483647 w 5144"/>
                <a:gd name="T19" fmla="*/ 2147483647 h 694"/>
                <a:gd name="T20" fmla="*/ 2147483647 w 5144"/>
                <a:gd name="T21" fmla="*/ 2147483647 h 694"/>
                <a:gd name="T22" fmla="*/ 2147483647 w 5144"/>
                <a:gd name="T23" fmla="*/ 2147483647 h 694"/>
                <a:gd name="T24" fmla="*/ 2147483647 w 5144"/>
                <a:gd name="T25" fmla="*/ 0 h 694"/>
                <a:gd name="T26" fmla="*/ 2147483647 w 5144"/>
                <a:gd name="T27" fmla="*/ 2147483647 h 694"/>
                <a:gd name="T28" fmla="*/ 2147483647 w 5144"/>
                <a:gd name="T29" fmla="*/ 2147483647 h 694"/>
                <a:gd name="T30" fmla="*/ 2147483647 w 5144"/>
                <a:gd name="T31" fmla="*/ 2147483647 h 694"/>
                <a:gd name="T32" fmla="*/ 2147483647 w 5144"/>
                <a:gd name="T33" fmla="*/ 2147483647 h 694"/>
                <a:gd name="T34" fmla="*/ 2147483647 w 5144"/>
                <a:gd name="T35" fmla="*/ 2147483647 h 694"/>
                <a:gd name="T36" fmla="*/ 2147483647 w 5144"/>
                <a:gd name="T37" fmla="*/ 2147483647 h 694"/>
                <a:gd name="T38" fmla="*/ 2147483647 w 5144"/>
                <a:gd name="T39" fmla="*/ 2147483647 h 694"/>
                <a:gd name="T40" fmla="*/ 2147483647 w 5144"/>
                <a:gd name="T41" fmla="*/ 2147483647 h 694"/>
                <a:gd name="T42" fmla="*/ 2147483647 w 5144"/>
                <a:gd name="T43" fmla="*/ 2147483647 h 694"/>
                <a:gd name="T44" fmla="*/ 2147483647 w 5144"/>
                <a:gd name="T45" fmla="*/ 2147483647 h 694"/>
                <a:gd name="T46" fmla="*/ 2147483647 w 5144"/>
                <a:gd name="T47" fmla="*/ 2147483647 h 694"/>
                <a:gd name="T48" fmla="*/ 2147483647 w 5144"/>
                <a:gd name="T49" fmla="*/ 2147483647 h 694"/>
                <a:gd name="T50" fmla="*/ 2147483647 w 5144"/>
                <a:gd name="T51" fmla="*/ 2147483647 h 694"/>
                <a:gd name="T52" fmla="*/ 2147483647 w 5144"/>
                <a:gd name="T53" fmla="*/ 2147483647 h 694"/>
                <a:gd name="T54" fmla="*/ 2147483647 w 5144"/>
                <a:gd name="T55" fmla="*/ 2147483647 h 694"/>
                <a:gd name="T56" fmla="*/ 2147483647 w 5144"/>
                <a:gd name="T57" fmla="*/ 2147483647 h 694"/>
                <a:gd name="T58" fmla="*/ 2147483647 w 5144"/>
                <a:gd name="T59" fmla="*/ 2147483647 h 694"/>
                <a:gd name="T60" fmla="*/ 2147483647 w 5144"/>
                <a:gd name="T61" fmla="*/ 2147483647 h 694"/>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l-GR"/>
            </a:p>
          </p:txBody>
        </p:sp>
        <p:sp>
          <p:nvSpPr>
            <p:cNvPr id="10" name="Freeform 26"/>
            <p:cNvSpPr>
              <a:spLocks/>
            </p:cNvSpPr>
            <p:nvPr/>
          </p:nvSpPr>
          <p:spPr bwMode="hidden">
            <a:xfrm>
              <a:off x="4156075" y="4316413"/>
              <a:ext cx="4940300" cy="927100"/>
            </a:xfrm>
            <a:custGeom>
              <a:avLst/>
              <a:gdLst>
                <a:gd name="T0" fmla="*/ 0 w 3112"/>
                <a:gd name="T1" fmla="*/ 2147483647 h 584"/>
                <a:gd name="T2" fmla="*/ 0 w 3112"/>
                <a:gd name="T3" fmla="*/ 2147483647 h 584"/>
                <a:gd name="T4" fmla="*/ 2147483647 w 3112"/>
                <a:gd name="T5" fmla="*/ 2147483647 h 584"/>
                <a:gd name="T6" fmla="*/ 2147483647 w 3112"/>
                <a:gd name="T7" fmla="*/ 2147483647 h 584"/>
                <a:gd name="T8" fmla="*/ 2147483647 w 3112"/>
                <a:gd name="T9" fmla="*/ 2147483647 h 584"/>
                <a:gd name="T10" fmla="*/ 2147483647 w 3112"/>
                <a:gd name="T11" fmla="*/ 2147483647 h 584"/>
                <a:gd name="T12" fmla="*/ 2147483647 w 3112"/>
                <a:gd name="T13" fmla="*/ 2147483647 h 584"/>
                <a:gd name="T14" fmla="*/ 2147483647 w 3112"/>
                <a:gd name="T15" fmla="*/ 2147483647 h 584"/>
                <a:gd name="T16" fmla="*/ 2147483647 w 3112"/>
                <a:gd name="T17" fmla="*/ 2147483647 h 584"/>
                <a:gd name="T18" fmla="*/ 2147483647 w 3112"/>
                <a:gd name="T19" fmla="*/ 2147483647 h 584"/>
                <a:gd name="T20" fmla="*/ 2147483647 w 3112"/>
                <a:gd name="T21" fmla="*/ 2147483647 h 584"/>
                <a:gd name="T22" fmla="*/ 2147483647 w 3112"/>
                <a:gd name="T23" fmla="*/ 2147483647 h 584"/>
                <a:gd name="T24" fmla="*/ 2147483647 w 3112"/>
                <a:gd name="T25" fmla="*/ 2147483647 h 584"/>
                <a:gd name="T26" fmla="*/ 2147483647 w 3112"/>
                <a:gd name="T27" fmla="*/ 2147483647 h 584"/>
                <a:gd name="T28" fmla="*/ 2147483647 w 3112"/>
                <a:gd name="T29" fmla="*/ 2147483647 h 584"/>
                <a:gd name="T30" fmla="*/ 2147483647 w 3112"/>
                <a:gd name="T31" fmla="*/ 2147483647 h 584"/>
                <a:gd name="T32" fmla="*/ 2147483647 w 3112"/>
                <a:gd name="T33" fmla="*/ 2147483647 h 584"/>
                <a:gd name="T34" fmla="*/ 2147483647 w 3112"/>
                <a:gd name="T35" fmla="*/ 2147483647 h 584"/>
                <a:gd name="T36" fmla="*/ 2147483647 w 3112"/>
                <a:gd name="T37" fmla="*/ 2147483647 h 584"/>
                <a:gd name="T38" fmla="*/ 2147483647 w 3112"/>
                <a:gd name="T39" fmla="*/ 0 h 584"/>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l-GR"/>
            </a:p>
          </p:txBody>
        </p:sp>
        <p:sp useBgFill="1">
          <p:nvSpPr>
            <p:cNvPr id="11" name="Freeform 10"/>
            <p:cNvSpPr>
              <a:spLocks/>
            </p:cNvSpPr>
            <p:nvPr/>
          </p:nvSpPr>
          <p:spPr bwMode="hidden">
            <a:xfrm>
              <a:off x="-3905250" y="4294188"/>
              <a:ext cx="13011150" cy="1892300"/>
            </a:xfrm>
            <a:custGeom>
              <a:avLst/>
              <a:gdLst>
                <a:gd name="T0" fmla="*/ 2147483647 w 8196"/>
                <a:gd name="T1" fmla="*/ 2147483647 h 1192"/>
                <a:gd name="T2" fmla="*/ 2147483647 w 8196"/>
                <a:gd name="T3" fmla="*/ 2147483647 h 1192"/>
                <a:gd name="T4" fmla="*/ 2147483647 w 8196"/>
                <a:gd name="T5" fmla="*/ 2147483647 h 1192"/>
                <a:gd name="T6" fmla="*/ 2147483647 w 8196"/>
                <a:gd name="T7" fmla="*/ 2147483647 h 1192"/>
                <a:gd name="T8" fmla="*/ 2147483647 w 8196"/>
                <a:gd name="T9" fmla="*/ 2147483647 h 1192"/>
                <a:gd name="T10" fmla="*/ 2147483647 w 8196"/>
                <a:gd name="T11" fmla="*/ 2147483647 h 1192"/>
                <a:gd name="T12" fmla="*/ 2147483647 w 8196"/>
                <a:gd name="T13" fmla="*/ 2147483647 h 1192"/>
                <a:gd name="T14" fmla="*/ 2147483647 w 8196"/>
                <a:gd name="T15" fmla="*/ 2147483647 h 1192"/>
                <a:gd name="T16" fmla="*/ 2147483647 w 8196"/>
                <a:gd name="T17" fmla="*/ 2147483647 h 1192"/>
                <a:gd name="T18" fmla="*/ 2147483647 w 8196"/>
                <a:gd name="T19" fmla="*/ 2147483647 h 1192"/>
                <a:gd name="T20" fmla="*/ 2147483647 w 8196"/>
                <a:gd name="T21" fmla="*/ 2147483647 h 1192"/>
                <a:gd name="T22" fmla="*/ 2147483647 w 8196"/>
                <a:gd name="T23" fmla="*/ 2147483647 h 1192"/>
                <a:gd name="T24" fmla="*/ 2147483647 w 8196"/>
                <a:gd name="T25" fmla="*/ 2147483647 h 1192"/>
                <a:gd name="T26" fmla="*/ 2147483647 w 8196"/>
                <a:gd name="T27" fmla="*/ 2147483647 h 1192"/>
                <a:gd name="T28" fmla="*/ 2147483647 w 8196"/>
                <a:gd name="T29" fmla="*/ 2147483647 h 1192"/>
                <a:gd name="T30" fmla="*/ 2147483647 w 8196"/>
                <a:gd name="T31" fmla="*/ 2147483647 h 1192"/>
                <a:gd name="T32" fmla="*/ 2147483647 w 8196"/>
                <a:gd name="T33" fmla="*/ 2147483647 h 1192"/>
                <a:gd name="T34" fmla="*/ 2147483647 w 8196"/>
                <a:gd name="T35" fmla="*/ 2147483647 h 1192"/>
                <a:gd name="T36" fmla="*/ 2147483647 w 8196"/>
                <a:gd name="T37" fmla="*/ 2147483647 h 1192"/>
                <a:gd name="T38" fmla="*/ 2147483647 w 8196"/>
                <a:gd name="T39" fmla="*/ 2147483647 h 1192"/>
                <a:gd name="T40" fmla="*/ 2147483647 w 8196"/>
                <a:gd name="T41" fmla="*/ 2147483647 h 1192"/>
                <a:gd name="T42" fmla="*/ 2147483647 w 8196"/>
                <a:gd name="T43" fmla="*/ 2147483647 h 1192"/>
                <a:gd name="T44" fmla="*/ 2147483647 w 8196"/>
                <a:gd name="T45" fmla="*/ 0 h 1192"/>
                <a:gd name="T46" fmla="*/ 2147483647 w 8196"/>
                <a:gd name="T47" fmla="*/ 2147483647 h 1192"/>
                <a:gd name="T48" fmla="*/ 2147483647 w 8196"/>
                <a:gd name="T49" fmla="*/ 2147483647 h 1192"/>
                <a:gd name="T50" fmla="*/ 2147483647 w 8196"/>
                <a:gd name="T51" fmla="*/ 2147483647 h 1192"/>
                <a:gd name="T52" fmla="*/ 2147483647 w 8196"/>
                <a:gd name="T53" fmla="*/ 2147483647 h 1192"/>
                <a:gd name="T54" fmla="*/ 2147483647 w 8196"/>
                <a:gd name="T55" fmla="*/ 2147483647 h 1192"/>
                <a:gd name="T56" fmla="*/ 2147483647 w 8196"/>
                <a:gd name="T57" fmla="*/ 2147483647 h 1192"/>
                <a:gd name="T58" fmla="*/ 2147483647 w 8196"/>
                <a:gd name="T59" fmla="*/ 2147483647 h 1192"/>
                <a:gd name="T60" fmla="*/ 2147483647 w 8196"/>
                <a:gd name="T61" fmla="*/ 2147483647 h 1192"/>
                <a:gd name="T62" fmla="*/ 0 w 8196"/>
                <a:gd name="T63" fmla="*/ 2147483647 h 1192"/>
                <a:gd name="T64" fmla="*/ 2147483647 w 8196"/>
                <a:gd name="T65" fmla="*/ 2147483647 h 1192"/>
                <a:gd name="T66" fmla="*/ 2147483647 w 8196"/>
                <a:gd name="T67" fmla="*/ 2147483647 h 1192"/>
                <a:gd name="T68" fmla="*/ 2147483647 w 8196"/>
                <a:gd name="T69" fmla="*/ 2147483647 h 1192"/>
                <a:gd name="T70" fmla="*/ 2147483647 w 8196"/>
                <a:gd name="T71" fmla="*/ 2147483647 h 1192"/>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6" y="1186"/>
                  </a:lnTo>
                  <a:lnTo>
                    <a:pt x="8196" y="510"/>
                  </a:lnTo>
                  <a:lnTo>
                    <a:pt x="8192" y="512"/>
                  </a:lnTo>
                  <a:close/>
                </a:path>
              </a:pathLst>
            </a:custGeom>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grpSp>
      <p:sp>
        <p:nvSpPr>
          <p:cNvPr id="2" name="Title 1"/>
          <p:cNvSpPr>
            <a:spLocks noGrp="1"/>
          </p:cNvSpPr>
          <p:nvPr>
            <p:ph type="title"/>
          </p:nvPr>
        </p:nvSpPr>
        <p:spPr>
          <a:xfrm>
            <a:off x="4874155" y="338667"/>
            <a:ext cx="3812645" cy="2429934"/>
          </a:xfrm>
        </p:spPr>
        <p:txBody>
          <a:bodyPr anchor="b">
            <a:normAutofit/>
          </a:bodyPr>
          <a:lstStyle>
            <a:lvl1pPr algn="l">
              <a:defRPr sz="2800" b="0">
                <a:solidFill>
                  <a:srgbClr val="FFFFFF"/>
                </a:solidFill>
              </a:defRPr>
            </a:lvl1pPr>
          </a:lstStyle>
          <a:p>
            <a:r>
              <a:rPr lang="el-GR"/>
              <a:t>Στυλ κύριου τίτλου</a:t>
            </a:r>
            <a:endParaRPr lang="en-US" dirty="0"/>
          </a:p>
        </p:txBody>
      </p:sp>
      <p:sp>
        <p:nvSpPr>
          <p:cNvPr id="4" name="Text Placeholder 3"/>
          <p:cNvSpPr>
            <a:spLocks noGrp="1"/>
          </p:cNvSpPr>
          <p:nvPr>
            <p:ph type="body" sz="half" idx="2"/>
          </p:nvPr>
        </p:nvSpPr>
        <p:spPr>
          <a:xfrm>
            <a:off x="4868333" y="2785533"/>
            <a:ext cx="3818467" cy="2421467"/>
          </a:xfrm>
        </p:spPr>
        <p:txBody>
          <a:bodyPr>
            <a:normAutofit/>
          </a:bodyPr>
          <a:lstStyle>
            <a:lvl1pPr marL="0" indent="0">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υποδείγματος κειμένου</a:t>
            </a:r>
          </a:p>
        </p:txBody>
      </p:sp>
      <p:sp>
        <p:nvSpPr>
          <p:cNvPr id="3" name="Picture Placeholder 2"/>
          <p:cNvSpPr>
            <a:spLocks noGrp="1"/>
          </p:cNvSpPr>
          <p:nvPr>
            <p:ph type="pic" idx="1"/>
          </p:nvPr>
        </p:nvSpPr>
        <p:spPr>
          <a:xfrm>
            <a:off x="838200" y="1371600"/>
            <a:ext cx="3566160" cy="2926080"/>
          </a:xfrm>
          <a:prstGeom prst="roundRect">
            <a:avLst>
              <a:gd name="adj" fmla="val 3924"/>
            </a:avLst>
          </a:prstGeom>
          <a:solidFill>
            <a:schemeClr val="accent1"/>
          </a:solidFill>
          <a:ln>
            <a:noFill/>
          </a:ln>
          <a:effectLst>
            <a:reflection blurRad="12700" stA="30000" endPos="30000" dist="5000" dir="5400000" sy="-100000" algn="bl" rotWithShape="0"/>
          </a:effectLst>
          <a:scene3d>
            <a:camera prst="perspectiveContrastingLeftFacing" fov="600000">
              <a:rot lat="240000" lon="19799999" rev="0"/>
            </a:camera>
            <a:lightRig rig="threePt" dir="t">
              <a:rot lat="0" lon="0" rev="2700000"/>
            </a:lightRig>
          </a:scene3d>
          <a:sp3d>
            <a:bevelT w="44450" h="31750"/>
          </a:sp3d>
        </p:spPr>
        <p:txBody>
          <a:bodyPr rtlCol="0">
            <a:normAutofit/>
          </a:bodyPr>
          <a:lstStyle>
            <a:lvl1pPr marL="0" indent="0" algn="ctr">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l-GR" noProof="0"/>
              <a:t>Κάντε κλικ στο εικονίδιο για να προσθέσετε μια εικόνα</a:t>
            </a:r>
            <a:endParaRPr lang="en-US" noProof="0" dirty="0"/>
          </a:p>
        </p:txBody>
      </p:sp>
      <p:sp>
        <p:nvSpPr>
          <p:cNvPr id="12" name="Date Placeholder 4"/>
          <p:cNvSpPr>
            <a:spLocks noGrp="1"/>
          </p:cNvSpPr>
          <p:nvPr>
            <p:ph type="dt" sz="half" idx="10"/>
          </p:nvPr>
        </p:nvSpPr>
        <p:spPr/>
        <p:txBody>
          <a:bodyPr/>
          <a:lstStyle>
            <a:lvl1pPr>
              <a:defRPr/>
            </a:lvl1pPr>
          </a:lstStyle>
          <a:p>
            <a:pPr>
              <a:defRPr/>
            </a:pPr>
            <a:fld id="{319CB529-B09F-4F2D-9983-4CE524A6C4AA}" type="datetime1">
              <a:rPr lang="el-GR"/>
              <a:pPr>
                <a:defRPr/>
              </a:pPr>
              <a:t>22/7/2020</a:t>
            </a:fld>
            <a:endParaRPr lang="el-GR"/>
          </a:p>
        </p:txBody>
      </p:sp>
      <p:sp>
        <p:nvSpPr>
          <p:cNvPr id="13" name="Footer Placeholder 5"/>
          <p:cNvSpPr>
            <a:spLocks noGrp="1"/>
          </p:cNvSpPr>
          <p:nvPr>
            <p:ph type="ftr" sz="quarter" idx="11"/>
          </p:nvPr>
        </p:nvSpPr>
        <p:spPr/>
        <p:txBody>
          <a:bodyPr/>
          <a:lstStyle>
            <a:lvl1pPr>
              <a:defRPr/>
            </a:lvl1pPr>
          </a:lstStyle>
          <a:p>
            <a:pPr>
              <a:defRPr/>
            </a:pPr>
            <a:endParaRPr lang="el-GR"/>
          </a:p>
        </p:txBody>
      </p:sp>
      <p:sp>
        <p:nvSpPr>
          <p:cNvPr id="14" name="Slide Number Placeholder 6"/>
          <p:cNvSpPr>
            <a:spLocks noGrp="1"/>
          </p:cNvSpPr>
          <p:nvPr>
            <p:ph type="sldNum" sz="quarter" idx="12"/>
          </p:nvPr>
        </p:nvSpPr>
        <p:spPr/>
        <p:txBody>
          <a:bodyPr/>
          <a:lstStyle>
            <a:lvl1pPr>
              <a:defRPr/>
            </a:lvl1pPr>
          </a:lstStyle>
          <a:p>
            <a:pPr>
              <a:defRPr/>
            </a:pPr>
            <a:fld id="{80780C9D-5E13-4C1E-8625-BA6607487F71}" type="slidenum">
              <a:rPr lang="el-GR"/>
              <a:pPr>
                <a:defRPr/>
              </a:pPr>
              <a:t>‹#›</a:t>
            </a:fld>
            <a:endParaRPr lang="el-GR"/>
          </a:p>
        </p:txBody>
      </p:sp>
    </p:spTree>
    <p:extLst>
      <p:ext uri="{BB962C8B-B14F-4D97-AF65-F5344CB8AC3E}">
        <p14:creationId xmlns:p14="http://schemas.microsoft.com/office/powerpoint/2010/main" val="321732198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4" name="Rounded Rectangle 13"/>
          <p:cNvSpPr/>
          <p:nvPr/>
        </p:nvSpPr>
        <p:spPr>
          <a:xfrm>
            <a:off x="228600" y="228600"/>
            <a:ext cx="8696325" cy="2468563"/>
          </a:xfrm>
          <a:prstGeom prst="roundRect">
            <a:avLst>
              <a:gd name="adj" fmla="val 3362"/>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nvGrpSpPr>
          <p:cNvPr id="1027" name="Group 15"/>
          <p:cNvGrpSpPr>
            <a:grpSpLocks noChangeAspect="1"/>
          </p:cNvGrpSpPr>
          <p:nvPr/>
        </p:nvGrpSpPr>
        <p:grpSpPr bwMode="auto">
          <a:xfrm>
            <a:off x="211138" y="1679575"/>
            <a:ext cx="8723312" cy="1330325"/>
            <a:chOff x="-3905251" y="4294188"/>
            <a:chExt cx="13027839" cy="1892300"/>
          </a:xfrm>
        </p:grpSpPr>
        <p:sp>
          <p:nvSpPr>
            <p:cNvPr id="1033" name="Freeform 14"/>
            <p:cNvSpPr>
              <a:spLocks/>
            </p:cNvSpPr>
            <p:nvPr/>
          </p:nvSpPr>
          <p:spPr bwMode="hidden">
            <a:xfrm>
              <a:off x="4810125" y="4500563"/>
              <a:ext cx="4295775" cy="1016000"/>
            </a:xfrm>
            <a:custGeom>
              <a:avLst/>
              <a:gdLst>
                <a:gd name="T0" fmla="*/ 2147483647 w 2706"/>
                <a:gd name="T1" fmla="*/ 0 h 640"/>
                <a:gd name="T2" fmla="*/ 2147483647 w 2706"/>
                <a:gd name="T3" fmla="*/ 0 h 640"/>
                <a:gd name="T4" fmla="*/ 2147483647 w 2706"/>
                <a:gd name="T5" fmla="*/ 2147483647 h 640"/>
                <a:gd name="T6" fmla="*/ 2147483647 w 2706"/>
                <a:gd name="T7" fmla="*/ 2147483647 h 640"/>
                <a:gd name="T8" fmla="*/ 2147483647 w 2706"/>
                <a:gd name="T9" fmla="*/ 2147483647 h 640"/>
                <a:gd name="T10" fmla="*/ 2147483647 w 2706"/>
                <a:gd name="T11" fmla="*/ 2147483647 h 640"/>
                <a:gd name="T12" fmla="*/ 2147483647 w 2706"/>
                <a:gd name="T13" fmla="*/ 2147483647 h 640"/>
                <a:gd name="T14" fmla="*/ 2147483647 w 2706"/>
                <a:gd name="T15" fmla="*/ 2147483647 h 640"/>
                <a:gd name="T16" fmla="*/ 2147483647 w 2706"/>
                <a:gd name="T17" fmla="*/ 2147483647 h 640"/>
                <a:gd name="T18" fmla="*/ 2147483647 w 2706"/>
                <a:gd name="T19" fmla="*/ 2147483647 h 640"/>
                <a:gd name="T20" fmla="*/ 2147483647 w 2706"/>
                <a:gd name="T21" fmla="*/ 2147483647 h 640"/>
                <a:gd name="T22" fmla="*/ 2147483647 w 2706"/>
                <a:gd name="T23" fmla="*/ 2147483647 h 640"/>
                <a:gd name="T24" fmla="*/ 2147483647 w 2706"/>
                <a:gd name="T25" fmla="*/ 2147483647 h 640"/>
                <a:gd name="T26" fmla="*/ 2147483647 w 2706"/>
                <a:gd name="T27" fmla="*/ 2147483647 h 640"/>
                <a:gd name="T28" fmla="*/ 2147483647 w 2706"/>
                <a:gd name="T29" fmla="*/ 2147483647 h 640"/>
                <a:gd name="T30" fmla="*/ 2147483647 w 2706"/>
                <a:gd name="T31" fmla="*/ 2147483647 h 640"/>
                <a:gd name="T32" fmla="*/ 2147483647 w 2706"/>
                <a:gd name="T33" fmla="*/ 2147483647 h 640"/>
                <a:gd name="T34" fmla="*/ 2147483647 w 2706"/>
                <a:gd name="T35" fmla="*/ 2147483647 h 640"/>
                <a:gd name="T36" fmla="*/ 0 w 2706"/>
                <a:gd name="T37" fmla="*/ 2147483647 h 640"/>
                <a:gd name="T38" fmla="*/ 0 w 2706"/>
                <a:gd name="T39" fmla="*/ 2147483647 h 640"/>
                <a:gd name="T40" fmla="*/ 2147483647 w 2706"/>
                <a:gd name="T41" fmla="*/ 2147483647 h 640"/>
                <a:gd name="T42" fmla="*/ 2147483647 w 2706"/>
                <a:gd name="T43" fmla="*/ 2147483647 h 640"/>
                <a:gd name="T44" fmla="*/ 2147483647 w 2706"/>
                <a:gd name="T45" fmla="*/ 2147483647 h 640"/>
                <a:gd name="T46" fmla="*/ 2147483647 w 2706"/>
                <a:gd name="T47" fmla="*/ 2147483647 h 640"/>
                <a:gd name="T48" fmla="*/ 2147483647 w 2706"/>
                <a:gd name="T49" fmla="*/ 2147483647 h 640"/>
                <a:gd name="T50" fmla="*/ 2147483647 w 2706"/>
                <a:gd name="T51" fmla="*/ 2147483647 h 640"/>
                <a:gd name="T52" fmla="*/ 2147483647 w 2706"/>
                <a:gd name="T53" fmla="*/ 2147483647 h 640"/>
                <a:gd name="T54" fmla="*/ 2147483647 w 2706"/>
                <a:gd name="T55" fmla="*/ 2147483647 h 640"/>
                <a:gd name="T56" fmla="*/ 2147483647 w 2706"/>
                <a:gd name="T57" fmla="*/ 2147483647 h 640"/>
                <a:gd name="T58" fmla="*/ 2147483647 w 2706"/>
                <a:gd name="T59" fmla="*/ 2147483647 h 640"/>
                <a:gd name="T60" fmla="*/ 2147483647 w 2706"/>
                <a:gd name="T61" fmla="*/ 2147483647 h 640"/>
                <a:gd name="T62" fmla="*/ 2147483647 w 2706"/>
                <a:gd name="T63" fmla="*/ 2147483647 h 640"/>
                <a:gd name="T64" fmla="*/ 2147483647 w 2706"/>
                <a:gd name="T65" fmla="*/ 2147483647 h 640"/>
                <a:gd name="T66" fmla="*/ 2147483647 w 2706"/>
                <a:gd name="T67" fmla="*/ 2147483647 h 640"/>
                <a:gd name="T68" fmla="*/ 2147483647 w 2706"/>
                <a:gd name="T69" fmla="*/ 2147483647 h 640"/>
                <a:gd name="T70" fmla="*/ 2147483647 w 2706"/>
                <a:gd name="T71" fmla="*/ 2147483647 h 640"/>
                <a:gd name="T72" fmla="*/ 2147483647 w 2706"/>
                <a:gd name="T73" fmla="*/ 2147483647 h 640"/>
                <a:gd name="T74" fmla="*/ 2147483647 w 2706"/>
                <a:gd name="T75" fmla="*/ 2147483647 h 640"/>
                <a:gd name="T76" fmla="*/ 2147483647 w 2706"/>
                <a:gd name="T77" fmla="*/ 2147483647 h 640"/>
                <a:gd name="T78" fmla="*/ 2147483647 w 2706"/>
                <a:gd name="T79" fmla="*/ 2147483647 h 640"/>
                <a:gd name="T80" fmla="*/ 2147483647 w 2706"/>
                <a:gd name="T81" fmla="*/ 2147483647 h 640"/>
                <a:gd name="T82" fmla="*/ 2147483647 w 2706"/>
                <a:gd name="T83" fmla="*/ 2147483647 h 640"/>
                <a:gd name="T84" fmla="*/ 2147483647 w 2706"/>
                <a:gd name="T85" fmla="*/ 2147483647 h 640"/>
                <a:gd name="T86" fmla="*/ 2147483647 w 2706"/>
                <a:gd name="T87" fmla="*/ 2147483647 h 640"/>
                <a:gd name="T88" fmla="*/ 2147483647 w 2706"/>
                <a:gd name="T89" fmla="*/ 2147483647 h 640"/>
                <a:gd name="T90" fmla="*/ 2147483647 w 2706"/>
                <a:gd name="T91" fmla="*/ 2147483647 h 640"/>
                <a:gd name="T92" fmla="*/ 2147483647 w 2706"/>
                <a:gd name="T93" fmla="*/ 2147483647 h 640"/>
                <a:gd name="T94" fmla="*/ 2147483647 w 2706"/>
                <a:gd name="T95" fmla="*/ 2147483647 h 640"/>
                <a:gd name="T96" fmla="*/ 2147483647 w 2706"/>
                <a:gd name="T97" fmla="*/ 2147483647 h 640"/>
                <a:gd name="T98" fmla="*/ 2147483647 w 2706"/>
                <a:gd name="T99" fmla="*/ 2147483647 h 640"/>
                <a:gd name="T100" fmla="*/ 2147483647 w 2706"/>
                <a:gd name="T101" fmla="*/ 2147483647 h 640"/>
                <a:gd name="T102" fmla="*/ 2147483647 w 2706"/>
                <a:gd name="T103" fmla="*/ 2147483647 h 640"/>
                <a:gd name="T104" fmla="*/ 2147483647 w 2706"/>
                <a:gd name="T105" fmla="*/ 2147483647 h 640"/>
                <a:gd name="T106" fmla="*/ 2147483647 w 2706"/>
                <a:gd name="T107" fmla="*/ 0 h 640"/>
                <a:gd name="T108" fmla="*/ 2147483647 w 2706"/>
                <a:gd name="T109" fmla="*/ 0 h 640"/>
                <a:gd name="T110" fmla="*/ 2147483647 w 2706"/>
                <a:gd name="T111" fmla="*/ 0 h 640"/>
                <a:gd name="T112" fmla="*/ 2147483647 w 2706"/>
                <a:gd name="T113" fmla="*/ 0 h 640"/>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472" y="252"/>
                  </a:lnTo>
                  <a:lnTo>
                    <a:pt x="1236" y="304"/>
                  </a:lnTo>
                  <a:lnTo>
                    <a:pt x="1010" y="352"/>
                  </a:lnTo>
                  <a:lnTo>
                    <a:pt x="792" y="398"/>
                  </a:lnTo>
                  <a:lnTo>
                    <a:pt x="584" y="438"/>
                  </a:lnTo>
                  <a:lnTo>
                    <a:pt x="382" y="474"/>
                  </a:lnTo>
                  <a:lnTo>
                    <a:pt x="188" y="50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6" y="388"/>
                  </a:lnTo>
                  <a:lnTo>
                    <a:pt x="2706" y="0"/>
                  </a:lnTo>
                  <a:lnTo>
                    <a:pt x="2700" y="0"/>
                  </a:lnTo>
                  <a:close/>
                </a:path>
              </a:pathLst>
            </a:custGeom>
            <a:solidFill>
              <a:schemeClr val="bg2">
                <a:alpha val="29019"/>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1034" name="Freeform 18"/>
            <p:cNvSpPr>
              <a:spLocks/>
            </p:cNvSpPr>
            <p:nvPr/>
          </p:nvSpPr>
          <p:spPr bwMode="hidden">
            <a:xfrm>
              <a:off x="-309563" y="4318000"/>
              <a:ext cx="8280401" cy="1209675"/>
            </a:xfrm>
            <a:custGeom>
              <a:avLst/>
              <a:gdLst>
                <a:gd name="T0" fmla="*/ 2147483647 w 5216"/>
                <a:gd name="T1" fmla="*/ 2147483647 h 762"/>
                <a:gd name="T2" fmla="*/ 2147483647 w 5216"/>
                <a:gd name="T3" fmla="*/ 2147483647 h 762"/>
                <a:gd name="T4" fmla="*/ 2147483647 w 5216"/>
                <a:gd name="T5" fmla="*/ 2147483647 h 762"/>
                <a:gd name="T6" fmla="*/ 2147483647 w 5216"/>
                <a:gd name="T7" fmla="*/ 2147483647 h 762"/>
                <a:gd name="T8" fmla="*/ 2147483647 w 5216"/>
                <a:gd name="T9" fmla="*/ 2147483647 h 762"/>
                <a:gd name="T10" fmla="*/ 2147483647 w 5216"/>
                <a:gd name="T11" fmla="*/ 2147483647 h 762"/>
                <a:gd name="T12" fmla="*/ 2147483647 w 5216"/>
                <a:gd name="T13" fmla="*/ 2147483647 h 762"/>
                <a:gd name="T14" fmla="*/ 2147483647 w 5216"/>
                <a:gd name="T15" fmla="*/ 2147483647 h 762"/>
                <a:gd name="T16" fmla="*/ 2147483647 w 5216"/>
                <a:gd name="T17" fmla="*/ 2147483647 h 762"/>
                <a:gd name="T18" fmla="*/ 2147483647 w 5216"/>
                <a:gd name="T19" fmla="*/ 2147483647 h 762"/>
                <a:gd name="T20" fmla="*/ 2147483647 w 5216"/>
                <a:gd name="T21" fmla="*/ 2147483647 h 762"/>
                <a:gd name="T22" fmla="*/ 2147483647 w 5216"/>
                <a:gd name="T23" fmla="*/ 2147483647 h 762"/>
                <a:gd name="T24" fmla="*/ 2147483647 w 5216"/>
                <a:gd name="T25" fmla="*/ 2147483647 h 762"/>
                <a:gd name="T26" fmla="*/ 2147483647 w 5216"/>
                <a:gd name="T27" fmla="*/ 0 h 762"/>
                <a:gd name="T28" fmla="*/ 2147483647 w 5216"/>
                <a:gd name="T29" fmla="*/ 2147483647 h 762"/>
                <a:gd name="T30" fmla="*/ 2147483647 w 5216"/>
                <a:gd name="T31" fmla="*/ 2147483647 h 762"/>
                <a:gd name="T32" fmla="*/ 0 w 5216"/>
                <a:gd name="T33" fmla="*/ 2147483647 h 762"/>
                <a:gd name="T34" fmla="*/ 2147483647 w 5216"/>
                <a:gd name="T35" fmla="*/ 2147483647 h 762"/>
                <a:gd name="T36" fmla="*/ 2147483647 w 5216"/>
                <a:gd name="T37" fmla="*/ 2147483647 h 762"/>
                <a:gd name="T38" fmla="*/ 2147483647 w 5216"/>
                <a:gd name="T39" fmla="*/ 2147483647 h 762"/>
                <a:gd name="T40" fmla="*/ 2147483647 w 5216"/>
                <a:gd name="T41" fmla="*/ 2147483647 h 762"/>
                <a:gd name="T42" fmla="*/ 2147483647 w 5216"/>
                <a:gd name="T43" fmla="*/ 2147483647 h 762"/>
                <a:gd name="T44" fmla="*/ 2147483647 w 5216"/>
                <a:gd name="T45" fmla="*/ 2147483647 h 762"/>
                <a:gd name="T46" fmla="*/ 2147483647 w 5216"/>
                <a:gd name="T47" fmla="*/ 2147483647 h 762"/>
                <a:gd name="T48" fmla="*/ 2147483647 w 5216"/>
                <a:gd name="T49" fmla="*/ 2147483647 h 762"/>
                <a:gd name="T50" fmla="*/ 2147483647 w 5216"/>
                <a:gd name="T51" fmla="*/ 2147483647 h 762"/>
                <a:gd name="T52" fmla="*/ 2147483647 w 5216"/>
                <a:gd name="T53" fmla="*/ 2147483647 h 762"/>
                <a:gd name="T54" fmla="*/ 2147483647 w 5216"/>
                <a:gd name="T55" fmla="*/ 2147483647 h 762"/>
                <a:gd name="T56" fmla="*/ 2147483647 w 5216"/>
                <a:gd name="T57" fmla="*/ 2147483647 h 762"/>
                <a:gd name="T58" fmla="*/ 2147483647 w 5216"/>
                <a:gd name="T59" fmla="*/ 2147483647 h 762"/>
                <a:gd name="T60" fmla="*/ 2147483647 w 5216"/>
                <a:gd name="T61" fmla="*/ 2147483647 h 762"/>
                <a:gd name="T62" fmla="*/ 2147483647 w 5216"/>
                <a:gd name="T63" fmla="*/ 2147483647 h 762"/>
                <a:gd name="T64" fmla="*/ 2147483647 w 5216"/>
                <a:gd name="T65" fmla="*/ 2147483647 h 762"/>
                <a:gd name="T66" fmla="*/ 2147483647 w 5216"/>
                <a:gd name="T67" fmla="*/ 2147483647 h 762"/>
                <a:gd name="T68" fmla="*/ 2147483647 w 5216"/>
                <a:gd name="T69" fmla="*/ 2147483647 h 762"/>
                <a:gd name="T70" fmla="*/ 2147483647 w 5216"/>
                <a:gd name="T71" fmla="*/ 2147483647 h 762"/>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154" y="66"/>
                  </a:lnTo>
                  <a:lnTo>
                    <a:pt x="314" y="86"/>
                  </a:lnTo>
                  <a:lnTo>
                    <a:pt x="480" y="112"/>
                  </a:lnTo>
                  <a:lnTo>
                    <a:pt x="652" y="140"/>
                  </a:lnTo>
                  <a:lnTo>
                    <a:pt x="830" y="174"/>
                  </a:lnTo>
                  <a:lnTo>
                    <a:pt x="1014" y="210"/>
                  </a:lnTo>
                  <a:lnTo>
                    <a:pt x="1206" y="250"/>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close/>
                </a:path>
              </a:pathLst>
            </a:custGeom>
            <a:solidFill>
              <a:schemeClr val="bg2">
                <a:alpha val="39999"/>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1035" name="Freeform 22"/>
            <p:cNvSpPr>
              <a:spLocks/>
            </p:cNvSpPr>
            <p:nvPr/>
          </p:nvSpPr>
          <p:spPr bwMode="hidden">
            <a:xfrm>
              <a:off x="3175" y="4335463"/>
              <a:ext cx="8166100" cy="1101725"/>
            </a:xfrm>
            <a:custGeom>
              <a:avLst/>
              <a:gdLst>
                <a:gd name="T0" fmla="*/ 0 w 5144"/>
                <a:gd name="T1" fmla="*/ 2147483647 h 694"/>
                <a:gd name="T2" fmla="*/ 0 w 5144"/>
                <a:gd name="T3" fmla="*/ 2147483647 h 694"/>
                <a:gd name="T4" fmla="*/ 2147483647 w 5144"/>
                <a:gd name="T5" fmla="*/ 2147483647 h 694"/>
                <a:gd name="T6" fmla="*/ 2147483647 w 5144"/>
                <a:gd name="T7" fmla="*/ 2147483647 h 694"/>
                <a:gd name="T8" fmla="*/ 2147483647 w 5144"/>
                <a:gd name="T9" fmla="*/ 2147483647 h 694"/>
                <a:gd name="T10" fmla="*/ 2147483647 w 5144"/>
                <a:gd name="T11" fmla="*/ 2147483647 h 694"/>
                <a:gd name="T12" fmla="*/ 2147483647 w 5144"/>
                <a:gd name="T13" fmla="*/ 2147483647 h 694"/>
                <a:gd name="T14" fmla="*/ 2147483647 w 5144"/>
                <a:gd name="T15" fmla="*/ 2147483647 h 694"/>
                <a:gd name="T16" fmla="*/ 2147483647 w 5144"/>
                <a:gd name="T17" fmla="*/ 2147483647 h 694"/>
                <a:gd name="T18" fmla="*/ 2147483647 w 5144"/>
                <a:gd name="T19" fmla="*/ 2147483647 h 694"/>
                <a:gd name="T20" fmla="*/ 2147483647 w 5144"/>
                <a:gd name="T21" fmla="*/ 2147483647 h 694"/>
                <a:gd name="T22" fmla="*/ 2147483647 w 5144"/>
                <a:gd name="T23" fmla="*/ 2147483647 h 694"/>
                <a:gd name="T24" fmla="*/ 2147483647 w 5144"/>
                <a:gd name="T25" fmla="*/ 0 h 694"/>
                <a:gd name="T26" fmla="*/ 2147483647 w 5144"/>
                <a:gd name="T27" fmla="*/ 2147483647 h 694"/>
                <a:gd name="T28" fmla="*/ 2147483647 w 5144"/>
                <a:gd name="T29" fmla="*/ 2147483647 h 694"/>
                <a:gd name="T30" fmla="*/ 2147483647 w 5144"/>
                <a:gd name="T31" fmla="*/ 2147483647 h 694"/>
                <a:gd name="T32" fmla="*/ 2147483647 w 5144"/>
                <a:gd name="T33" fmla="*/ 2147483647 h 694"/>
                <a:gd name="T34" fmla="*/ 2147483647 w 5144"/>
                <a:gd name="T35" fmla="*/ 2147483647 h 694"/>
                <a:gd name="T36" fmla="*/ 2147483647 w 5144"/>
                <a:gd name="T37" fmla="*/ 2147483647 h 694"/>
                <a:gd name="T38" fmla="*/ 2147483647 w 5144"/>
                <a:gd name="T39" fmla="*/ 2147483647 h 694"/>
                <a:gd name="T40" fmla="*/ 2147483647 w 5144"/>
                <a:gd name="T41" fmla="*/ 2147483647 h 694"/>
                <a:gd name="T42" fmla="*/ 2147483647 w 5144"/>
                <a:gd name="T43" fmla="*/ 2147483647 h 694"/>
                <a:gd name="T44" fmla="*/ 2147483647 w 5144"/>
                <a:gd name="T45" fmla="*/ 2147483647 h 694"/>
                <a:gd name="T46" fmla="*/ 2147483647 w 5144"/>
                <a:gd name="T47" fmla="*/ 2147483647 h 694"/>
                <a:gd name="T48" fmla="*/ 2147483647 w 5144"/>
                <a:gd name="T49" fmla="*/ 2147483647 h 694"/>
                <a:gd name="T50" fmla="*/ 2147483647 w 5144"/>
                <a:gd name="T51" fmla="*/ 2147483647 h 694"/>
                <a:gd name="T52" fmla="*/ 2147483647 w 5144"/>
                <a:gd name="T53" fmla="*/ 2147483647 h 694"/>
                <a:gd name="T54" fmla="*/ 2147483647 w 5144"/>
                <a:gd name="T55" fmla="*/ 2147483647 h 694"/>
                <a:gd name="T56" fmla="*/ 2147483647 w 5144"/>
                <a:gd name="T57" fmla="*/ 2147483647 h 694"/>
                <a:gd name="T58" fmla="*/ 2147483647 w 5144"/>
                <a:gd name="T59" fmla="*/ 2147483647 h 694"/>
                <a:gd name="T60" fmla="*/ 2147483647 w 5144"/>
                <a:gd name="T61" fmla="*/ 2147483647 h 694"/>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l-GR"/>
            </a:p>
          </p:txBody>
        </p:sp>
        <p:sp>
          <p:nvSpPr>
            <p:cNvPr id="1036" name="Freeform 26"/>
            <p:cNvSpPr>
              <a:spLocks/>
            </p:cNvSpPr>
            <p:nvPr/>
          </p:nvSpPr>
          <p:spPr bwMode="hidden">
            <a:xfrm>
              <a:off x="4156075" y="4316413"/>
              <a:ext cx="4940300" cy="927100"/>
            </a:xfrm>
            <a:custGeom>
              <a:avLst/>
              <a:gdLst>
                <a:gd name="T0" fmla="*/ 0 w 3112"/>
                <a:gd name="T1" fmla="*/ 2147483647 h 584"/>
                <a:gd name="T2" fmla="*/ 0 w 3112"/>
                <a:gd name="T3" fmla="*/ 2147483647 h 584"/>
                <a:gd name="T4" fmla="*/ 2147483647 w 3112"/>
                <a:gd name="T5" fmla="*/ 2147483647 h 584"/>
                <a:gd name="T6" fmla="*/ 2147483647 w 3112"/>
                <a:gd name="T7" fmla="*/ 2147483647 h 584"/>
                <a:gd name="T8" fmla="*/ 2147483647 w 3112"/>
                <a:gd name="T9" fmla="*/ 2147483647 h 584"/>
                <a:gd name="T10" fmla="*/ 2147483647 w 3112"/>
                <a:gd name="T11" fmla="*/ 2147483647 h 584"/>
                <a:gd name="T12" fmla="*/ 2147483647 w 3112"/>
                <a:gd name="T13" fmla="*/ 2147483647 h 584"/>
                <a:gd name="T14" fmla="*/ 2147483647 w 3112"/>
                <a:gd name="T15" fmla="*/ 2147483647 h 584"/>
                <a:gd name="T16" fmla="*/ 2147483647 w 3112"/>
                <a:gd name="T17" fmla="*/ 2147483647 h 584"/>
                <a:gd name="T18" fmla="*/ 2147483647 w 3112"/>
                <a:gd name="T19" fmla="*/ 2147483647 h 584"/>
                <a:gd name="T20" fmla="*/ 2147483647 w 3112"/>
                <a:gd name="T21" fmla="*/ 2147483647 h 584"/>
                <a:gd name="T22" fmla="*/ 2147483647 w 3112"/>
                <a:gd name="T23" fmla="*/ 2147483647 h 584"/>
                <a:gd name="T24" fmla="*/ 2147483647 w 3112"/>
                <a:gd name="T25" fmla="*/ 2147483647 h 584"/>
                <a:gd name="T26" fmla="*/ 2147483647 w 3112"/>
                <a:gd name="T27" fmla="*/ 2147483647 h 584"/>
                <a:gd name="T28" fmla="*/ 2147483647 w 3112"/>
                <a:gd name="T29" fmla="*/ 2147483647 h 584"/>
                <a:gd name="T30" fmla="*/ 2147483647 w 3112"/>
                <a:gd name="T31" fmla="*/ 2147483647 h 584"/>
                <a:gd name="T32" fmla="*/ 2147483647 w 3112"/>
                <a:gd name="T33" fmla="*/ 2147483647 h 584"/>
                <a:gd name="T34" fmla="*/ 2147483647 w 3112"/>
                <a:gd name="T35" fmla="*/ 2147483647 h 584"/>
                <a:gd name="T36" fmla="*/ 2147483647 w 3112"/>
                <a:gd name="T37" fmla="*/ 2147483647 h 584"/>
                <a:gd name="T38" fmla="*/ 2147483647 w 3112"/>
                <a:gd name="T39" fmla="*/ 0 h 584"/>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l-GR"/>
            </a:p>
          </p:txBody>
        </p:sp>
        <p:sp useBgFill="1">
          <p:nvSpPr>
            <p:cNvPr id="1037" name="Freeform 10"/>
            <p:cNvSpPr>
              <a:spLocks/>
            </p:cNvSpPr>
            <p:nvPr/>
          </p:nvSpPr>
          <p:spPr bwMode="hidden">
            <a:xfrm>
              <a:off x="-3905251" y="4294188"/>
              <a:ext cx="13027839" cy="1892300"/>
            </a:xfrm>
            <a:custGeom>
              <a:avLst/>
              <a:gdLst>
                <a:gd name="T0" fmla="*/ 2147483647 w 8196"/>
                <a:gd name="T1" fmla="*/ 2147483647 h 1192"/>
                <a:gd name="T2" fmla="*/ 2147483647 w 8196"/>
                <a:gd name="T3" fmla="*/ 2147483647 h 1192"/>
                <a:gd name="T4" fmla="*/ 2147483647 w 8196"/>
                <a:gd name="T5" fmla="*/ 2147483647 h 1192"/>
                <a:gd name="T6" fmla="*/ 2147483647 w 8196"/>
                <a:gd name="T7" fmla="*/ 2147483647 h 1192"/>
                <a:gd name="T8" fmla="*/ 2147483647 w 8196"/>
                <a:gd name="T9" fmla="*/ 2147483647 h 1192"/>
                <a:gd name="T10" fmla="*/ 2147483647 w 8196"/>
                <a:gd name="T11" fmla="*/ 2147483647 h 1192"/>
                <a:gd name="T12" fmla="*/ 2147483647 w 8196"/>
                <a:gd name="T13" fmla="*/ 2147483647 h 1192"/>
                <a:gd name="T14" fmla="*/ 2147483647 w 8196"/>
                <a:gd name="T15" fmla="*/ 2147483647 h 1192"/>
                <a:gd name="T16" fmla="*/ 2147483647 w 8196"/>
                <a:gd name="T17" fmla="*/ 2147483647 h 1192"/>
                <a:gd name="T18" fmla="*/ 2147483647 w 8196"/>
                <a:gd name="T19" fmla="*/ 2147483647 h 1192"/>
                <a:gd name="T20" fmla="*/ 2147483647 w 8196"/>
                <a:gd name="T21" fmla="*/ 2147483647 h 1192"/>
                <a:gd name="T22" fmla="*/ 2147483647 w 8196"/>
                <a:gd name="T23" fmla="*/ 2147483647 h 1192"/>
                <a:gd name="T24" fmla="*/ 2147483647 w 8196"/>
                <a:gd name="T25" fmla="*/ 2147483647 h 1192"/>
                <a:gd name="T26" fmla="*/ 2147483647 w 8196"/>
                <a:gd name="T27" fmla="*/ 2147483647 h 1192"/>
                <a:gd name="T28" fmla="*/ 2147483647 w 8196"/>
                <a:gd name="T29" fmla="*/ 2147483647 h 1192"/>
                <a:gd name="T30" fmla="*/ 2147483647 w 8196"/>
                <a:gd name="T31" fmla="*/ 2147483647 h 1192"/>
                <a:gd name="T32" fmla="*/ 2147483647 w 8196"/>
                <a:gd name="T33" fmla="*/ 2147483647 h 1192"/>
                <a:gd name="T34" fmla="*/ 2147483647 w 8196"/>
                <a:gd name="T35" fmla="*/ 2147483647 h 1192"/>
                <a:gd name="T36" fmla="*/ 2147483647 w 8196"/>
                <a:gd name="T37" fmla="*/ 2147483647 h 1192"/>
                <a:gd name="T38" fmla="*/ 2147483647 w 8196"/>
                <a:gd name="T39" fmla="*/ 2147483647 h 1192"/>
                <a:gd name="T40" fmla="*/ 2147483647 w 8196"/>
                <a:gd name="T41" fmla="*/ 2147483647 h 1192"/>
                <a:gd name="T42" fmla="*/ 2147483647 w 8196"/>
                <a:gd name="T43" fmla="*/ 2147483647 h 1192"/>
                <a:gd name="T44" fmla="*/ 2147483647 w 8196"/>
                <a:gd name="T45" fmla="*/ 0 h 1192"/>
                <a:gd name="T46" fmla="*/ 2147483647 w 8196"/>
                <a:gd name="T47" fmla="*/ 2147483647 h 1192"/>
                <a:gd name="T48" fmla="*/ 2147483647 w 8196"/>
                <a:gd name="T49" fmla="*/ 2147483647 h 1192"/>
                <a:gd name="T50" fmla="*/ 2147483647 w 8196"/>
                <a:gd name="T51" fmla="*/ 2147483647 h 1192"/>
                <a:gd name="T52" fmla="*/ 2147483647 w 8196"/>
                <a:gd name="T53" fmla="*/ 2147483647 h 1192"/>
                <a:gd name="T54" fmla="*/ 2147483647 w 8196"/>
                <a:gd name="T55" fmla="*/ 2147483647 h 1192"/>
                <a:gd name="T56" fmla="*/ 2147483647 w 8196"/>
                <a:gd name="T57" fmla="*/ 2147483647 h 1192"/>
                <a:gd name="T58" fmla="*/ 2147483647 w 8196"/>
                <a:gd name="T59" fmla="*/ 2147483647 h 1192"/>
                <a:gd name="T60" fmla="*/ 2147483647 w 8196"/>
                <a:gd name="T61" fmla="*/ 2147483647 h 1192"/>
                <a:gd name="T62" fmla="*/ 0 w 8196"/>
                <a:gd name="T63" fmla="*/ 2147483647 h 1192"/>
                <a:gd name="T64" fmla="*/ 2147483647 w 8196"/>
                <a:gd name="T65" fmla="*/ 2147483647 h 1192"/>
                <a:gd name="T66" fmla="*/ 2147483647 w 8196"/>
                <a:gd name="T67" fmla="*/ 2147483647 h 1192"/>
                <a:gd name="T68" fmla="*/ 2147483647 w 8196"/>
                <a:gd name="T69" fmla="*/ 2147483647 h 1192"/>
                <a:gd name="T70" fmla="*/ 2147483647 w 8196"/>
                <a:gd name="T71" fmla="*/ 2147483647 h 1192"/>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6" y="1186"/>
                  </a:lnTo>
                  <a:lnTo>
                    <a:pt x="8196" y="510"/>
                  </a:lnTo>
                  <a:lnTo>
                    <a:pt x="8192" y="512"/>
                  </a:lnTo>
                  <a:close/>
                </a:path>
              </a:pathLst>
            </a:custGeom>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grpSp>
      <p:sp>
        <p:nvSpPr>
          <p:cNvPr id="1028" name="Title Placeholder 1"/>
          <p:cNvSpPr>
            <a:spLocks noGrp="1"/>
          </p:cNvSpPr>
          <p:nvPr>
            <p:ph type="title"/>
          </p:nvPr>
        </p:nvSpPr>
        <p:spPr bwMode="auto">
          <a:xfrm>
            <a:off x="457200" y="338138"/>
            <a:ext cx="8229600" cy="1252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l-GR"/>
              <a:t>Στυλ κύριου τίτλου</a:t>
            </a:r>
            <a:endParaRPr lang="en-US"/>
          </a:p>
        </p:txBody>
      </p:sp>
      <p:sp>
        <p:nvSpPr>
          <p:cNvPr id="4" name="Date Placeholder 3"/>
          <p:cNvSpPr>
            <a:spLocks noGrp="1"/>
          </p:cNvSpPr>
          <p:nvPr>
            <p:ph type="dt" sz="half" idx="2"/>
          </p:nvPr>
        </p:nvSpPr>
        <p:spPr>
          <a:xfrm>
            <a:off x="5164138" y="6249988"/>
            <a:ext cx="3786187" cy="365125"/>
          </a:xfrm>
          <a:prstGeom prst="rect">
            <a:avLst/>
          </a:prstGeom>
        </p:spPr>
        <p:txBody>
          <a:bodyPr vert="horz" lIns="91440" tIns="45720" rIns="91440" bIns="45720" rtlCol="0" anchor="ctr"/>
          <a:lstStyle>
            <a:lvl1pPr algn="r">
              <a:defRPr sz="1000">
                <a:solidFill>
                  <a:schemeClr val="tx2"/>
                </a:solidFill>
              </a:defRPr>
            </a:lvl1pPr>
          </a:lstStyle>
          <a:p>
            <a:pPr>
              <a:defRPr/>
            </a:pPr>
            <a:fld id="{46FB1B85-3976-4454-B7A4-8F729AD18E00}" type="datetime1">
              <a:rPr lang="el-GR"/>
              <a:pPr>
                <a:defRPr/>
              </a:pPr>
              <a:t>22/7/2020</a:t>
            </a:fld>
            <a:endParaRPr lang="el-GR"/>
          </a:p>
        </p:txBody>
      </p:sp>
      <p:sp>
        <p:nvSpPr>
          <p:cNvPr id="5" name="Footer Placeholder 4"/>
          <p:cNvSpPr>
            <a:spLocks noGrp="1"/>
          </p:cNvSpPr>
          <p:nvPr>
            <p:ph type="ftr" sz="quarter" idx="3"/>
          </p:nvPr>
        </p:nvSpPr>
        <p:spPr>
          <a:xfrm>
            <a:off x="193675" y="6249988"/>
            <a:ext cx="3786188" cy="365125"/>
          </a:xfrm>
          <a:prstGeom prst="rect">
            <a:avLst/>
          </a:prstGeom>
        </p:spPr>
        <p:txBody>
          <a:bodyPr vert="horz" lIns="91440" tIns="45720" rIns="91440" bIns="45720" rtlCol="0" anchor="ctr"/>
          <a:lstStyle>
            <a:lvl1pPr algn="l">
              <a:defRPr sz="1000">
                <a:solidFill>
                  <a:schemeClr val="tx2"/>
                </a:solidFill>
              </a:defRPr>
            </a:lvl1pPr>
          </a:lstStyle>
          <a:p>
            <a:pPr>
              <a:defRPr/>
            </a:pPr>
            <a:endParaRPr lang="el-GR"/>
          </a:p>
        </p:txBody>
      </p:sp>
      <p:sp>
        <p:nvSpPr>
          <p:cNvPr id="6" name="Slide Number Placeholder 5"/>
          <p:cNvSpPr>
            <a:spLocks noGrp="1"/>
          </p:cNvSpPr>
          <p:nvPr>
            <p:ph type="sldNum" sz="quarter" idx="4"/>
          </p:nvPr>
        </p:nvSpPr>
        <p:spPr>
          <a:xfrm>
            <a:off x="3990975" y="6249988"/>
            <a:ext cx="1162050" cy="365125"/>
          </a:xfrm>
          <a:prstGeom prst="rect">
            <a:avLst/>
          </a:prstGeom>
        </p:spPr>
        <p:txBody>
          <a:bodyPr vert="horz" lIns="91440" tIns="45720" rIns="91440" bIns="45720" rtlCol="0" anchor="ctr"/>
          <a:lstStyle>
            <a:lvl1pPr algn="ctr">
              <a:defRPr sz="1000">
                <a:solidFill>
                  <a:schemeClr val="tx2"/>
                </a:solidFill>
              </a:defRPr>
            </a:lvl1pPr>
          </a:lstStyle>
          <a:p>
            <a:pPr>
              <a:defRPr/>
            </a:pPr>
            <a:fld id="{62068324-87BE-47FF-9D65-EC497182CE37}" type="slidenum">
              <a:rPr lang="el-GR"/>
              <a:pPr>
                <a:defRPr/>
              </a:pPr>
              <a:t>‹#›</a:t>
            </a:fld>
            <a:endParaRPr lang="el-GR"/>
          </a:p>
        </p:txBody>
      </p:sp>
      <p:sp>
        <p:nvSpPr>
          <p:cNvPr id="1032" name="Text Placeholder 2"/>
          <p:cNvSpPr>
            <a:spLocks noGrp="1"/>
          </p:cNvSpPr>
          <p:nvPr>
            <p:ph type="body" idx="1"/>
          </p:nvPr>
        </p:nvSpPr>
        <p:spPr bwMode="auto">
          <a:xfrm>
            <a:off x="871538" y="2674938"/>
            <a:ext cx="7408862" cy="3451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a:p>
        </p:txBody>
      </p:sp>
    </p:spTree>
  </p:cSld>
  <p:clrMap bg1="lt1" tx1="dk1" bg2="lt2" tx2="dk2" accent1="accent1" accent2="accent2" accent3="accent3" accent4="accent4" accent5="accent5" accent6="accent6" hlink="hlink" folHlink="folHlink"/>
  <p:sldLayoutIdLst>
    <p:sldLayoutId id="2147483734" r:id="rId1"/>
    <p:sldLayoutId id="2147483729" r:id="rId2"/>
    <p:sldLayoutId id="2147483735" r:id="rId3"/>
    <p:sldLayoutId id="2147483730" r:id="rId4"/>
    <p:sldLayoutId id="2147483731" r:id="rId5"/>
    <p:sldLayoutId id="2147483732" r:id="rId6"/>
    <p:sldLayoutId id="2147483736" r:id="rId7"/>
    <p:sldLayoutId id="2147483737" r:id="rId8"/>
    <p:sldLayoutId id="2147483738" r:id="rId9"/>
    <p:sldLayoutId id="2147483733" r:id="rId10"/>
    <p:sldLayoutId id="2147483739" r:id="rId11"/>
  </p:sldLayoutIdLst>
  <p:hf hdr="0" ftr="0" dt="0"/>
  <p:txStyles>
    <p:titleStyle>
      <a:lvl1pPr algn="ctr" rtl="0" eaLnBrk="0" fontAlgn="base" hangingPunct="0">
        <a:spcBef>
          <a:spcPct val="0"/>
        </a:spcBef>
        <a:spcAft>
          <a:spcPct val="0"/>
        </a:spcAft>
        <a:defRPr sz="4400" kern="1200">
          <a:solidFill>
            <a:srgbClr val="FFFFFF"/>
          </a:solidFill>
          <a:latin typeface="+mj-lt"/>
          <a:ea typeface="+mj-ea"/>
          <a:cs typeface="+mj-cs"/>
        </a:defRPr>
      </a:lvl1pPr>
      <a:lvl2pPr algn="ctr" rtl="0" eaLnBrk="0" fontAlgn="base" hangingPunct="0">
        <a:spcBef>
          <a:spcPct val="0"/>
        </a:spcBef>
        <a:spcAft>
          <a:spcPct val="0"/>
        </a:spcAft>
        <a:defRPr sz="4400">
          <a:solidFill>
            <a:srgbClr val="FFFFFF"/>
          </a:solidFill>
          <a:latin typeface="Candara" pitchFamily="34" charset="0"/>
        </a:defRPr>
      </a:lvl2pPr>
      <a:lvl3pPr algn="ctr" rtl="0" eaLnBrk="0" fontAlgn="base" hangingPunct="0">
        <a:spcBef>
          <a:spcPct val="0"/>
        </a:spcBef>
        <a:spcAft>
          <a:spcPct val="0"/>
        </a:spcAft>
        <a:defRPr sz="4400">
          <a:solidFill>
            <a:srgbClr val="FFFFFF"/>
          </a:solidFill>
          <a:latin typeface="Candara" pitchFamily="34" charset="0"/>
        </a:defRPr>
      </a:lvl3pPr>
      <a:lvl4pPr algn="ctr" rtl="0" eaLnBrk="0" fontAlgn="base" hangingPunct="0">
        <a:spcBef>
          <a:spcPct val="0"/>
        </a:spcBef>
        <a:spcAft>
          <a:spcPct val="0"/>
        </a:spcAft>
        <a:defRPr sz="4400">
          <a:solidFill>
            <a:srgbClr val="FFFFFF"/>
          </a:solidFill>
          <a:latin typeface="Candara" pitchFamily="34" charset="0"/>
        </a:defRPr>
      </a:lvl4pPr>
      <a:lvl5pPr algn="ctr" rtl="0" eaLnBrk="0" fontAlgn="base" hangingPunct="0">
        <a:spcBef>
          <a:spcPct val="0"/>
        </a:spcBef>
        <a:spcAft>
          <a:spcPct val="0"/>
        </a:spcAft>
        <a:defRPr sz="4400">
          <a:solidFill>
            <a:srgbClr val="FFFFFF"/>
          </a:solidFill>
          <a:latin typeface="Candara" pitchFamily="34" charset="0"/>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3050" indent="-273050" algn="l" rtl="0" eaLnBrk="0" fontAlgn="base" hangingPunct="0">
        <a:spcBef>
          <a:spcPct val="20000"/>
        </a:spcBef>
        <a:spcAft>
          <a:spcPct val="0"/>
        </a:spcAft>
        <a:buClr>
          <a:schemeClr val="accent1"/>
        </a:buClr>
        <a:buSzPct val="100000"/>
        <a:buFont typeface="Symbol" pitchFamily="18" charset="2"/>
        <a:buChar char=""/>
        <a:defRPr sz="2400" kern="1200">
          <a:solidFill>
            <a:schemeClr val="tx2"/>
          </a:solidFill>
          <a:latin typeface="+mn-lt"/>
          <a:ea typeface="+mn-ea"/>
          <a:cs typeface="+mn-cs"/>
        </a:defRPr>
      </a:lvl1pPr>
      <a:lvl2pPr marL="576263" indent="-273050" algn="l" rtl="0" eaLnBrk="0" fontAlgn="base" hangingPunct="0">
        <a:spcBef>
          <a:spcPct val="20000"/>
        </a:spcBef>
        <a:spcAft>
          <a:spcPct val="0"/>
        </a:spcAft>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rtl="0" eaLnBrk="0" fontAlgn="base" hangingPunct="0">
        <a:spcBef>
          <a:spcPct val="20000"/>
        </a:spcBef>
        <a:spcAft>
          <a:spcPct val="0"/>
        </a:spcAft>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rtl="0" eaLnBrk="0" fontAlgn="base" hangingPunct="0">
        <a:spcBef>
          <a:spcPct val="20000"/>
        </a:spcBef>
        <a:spcAft>
          <a:spcPct val="0"/>
        </a:spcAft>
        <a:buClr>
          <a:schemeClr val="accent1"/>
        </a:buClr>
        <a:buSzPct val="100000"/>
        <a:buFont typeface="Symbol" pitchFamily="18" charset="2"/>
        <a:buChar char=""/>
        <a:defRPr kern="1200">
          <a:solidFill>
            <a:schemeClr val="tx2"/>
          </a:solidFill>
          <a:latin typeface="+mn-lt"/>
          <a:ea typeface="+mn-ea"/>
          <a:cs typeface="+mn-cs"/>
        </a:defRPr>
      </a:lvl4pPr>
      <a:lvl5pPr marL="1462088" indent="-228600" algn="l" rtl="0" eaLnBrk="0" fontAlgn="base" hangingPunct="0">
        <a:spcBef>
          <a:spcPct val="20000"/>
        </a:spcBef>
        <a:spcAft>
          <a:spcPct val="0"/>
        </a:spcAft>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5.gif"/><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19.xml.rels><?xml version="1.0" encoding="UTF-8" standalone="yes"?>
<Relationships xmlns="http://schemas.openxmlformats.org/package/2006/relationships"><Relationship Id="rId3" Type="http://schemas.openxmlformats.org/officeDocument/2006/relationships/image" Target="../media/image5.gif"/><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gif"/><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wmv"/><Relationship Id="rId1" Type="http://schemas.microsoft.com/office/2007/relationships/media" Target="../media/media1.wmv"/><Relationship Id="rId5" Type="http://schemas.openxmlformats.org/officeDocument/2006/relationships/image" Target="../media/image7.png"/><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3.png"/><Relationship Id="rId1" Type="http://schemas.openxmlformats.org/officeDocument/2006/relationships/slideLayout" Target="../slideLayouts/slideLayout2.xml"/><Relationship Id="rId4" Type="http://schemas.microsoft.com/office/2007/relationships/hdphoto" Target="../media/hdphoto1.wdp"/></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Τίτλος 1"/>
          <p:cNvSpPr>
            <a:spLocks noGrp="1"/>
          </p:cNvSpPr>
          <p:nvPr>
            <p:ph type="ctrTitle"/>
          </p:nvPr>
        </p:nvSpPr>
        <p:spPr>
          <a:xfrm>
            <a:off x="685800" y="1600200"/>
            <a:ext cx="7772400" cy="1779588"/>
          </a:xfrm>
        </p:spPr>
        <p:txBody>
          <a:bodyPr rtlCol="0">
            <a:normAutofit fontScale="90000"/>
          </a:bodyPr>
          <a:lstStyle/>
          <a:p>
            <a:pPr eaLnBrk="1" fontAlgn="auto" hangingPunct="1">
              <a:spcAft>
                <a:spcPts val="0"/>
              </a:spcAft>
              <a:defRPr/>
            </a:pPr>
            <a:r>
              <a:rPr lang="el-GR" b="1" i="1" dirty="0">
                <a:ea typeface="ＭＳ Ｐゴシック" charset="-128"/>
              </a:rPr>
              <a:t>Θερμότητα</a:t>
            </a:r>
            <a:br>
              <a:rPr lang="en-US" b="1" i="1" dirty="0">
                <a:ea typeface="ＭＳ Ｐゴシック" charset="-128"/>
              </a:rPr>
            </a:br>
            <a:r>
              <a:rPr lang="en-US" b="1" i="1" dirty="0">
                <a:ea typeface="ＭＳ Ｐゴシック" charset="-128"/>
              </a:rPr>
              <a:t>  </a:t>
            </a:r>
            <a:r>
              <a:rPr lang="el-GR" b="1" i="1" dirty="0">
                <a:ea typeface="ＭＳ Ｐゴシック" charset="-128"/>
              </a:rPr>
              <a:t> Η θερμότητα μεταδίδεται με αγωγή</a:t>
            </a:r>
            <a:endParaRPr lang="el-GR" dirty="0">
              <a:ea typeface="ＭＳ Ｐゴシック" charset="-128"/>
            </a:endParaRPr>
          </a:p>
        </p:txBody>
      </p:sp>
      <p:sp>
        <p:nvSpPr>
          <p:cNvPr id="8195" name="Υπότιτλος 2"/>
          <p:cNvSpPr>
            <a:spLocks noGrp="1"/>
          </p:cNvSpPr>
          <p:nvPr>
            <p:ph type="subTitle" idx="1"/>
          </p:nvPr>
        </p:nvSpPr>
        <p:spPr>
          <a:xfrm>
            <a:off x="1371600" y="3556000"/>
            <a:ext cx="6400800" cy="1473200"/>
          </a:xfrm>
        </p:spPr>
        <p:txBody>
          <a:bodyPr/>
          <a:lstStyle/>
          <a:p>
            <a:pPr eaLnBrk="1" hangingPunct="1"/>
            <a:r>
              <a:rPr lang="el-GR">
                <a:solidFill>
                  <a:srgbClr val="898989"/>
                </a:solidFill>
                <a:ea typeface="ＭＳ Ｐゴシック" charset="-128"/>
              </a:rPr>
              <a:t>Όνομα δασκάλου</a:t>
            </a:r>
          </a:p>
          <a:p>
            <a:pPr eaLnBrk="1" hangingPunct="1"/>
            <a:r>
              <a:rPr lang="el-GR">
                <a:solidFill>
                  <a:srgbClr val="898989"/>
                </a:solidFill>
                <a:ea typeface="ＭＳ Ｐゴシック" charset="-128"/>
              </a:rPr>
              <a:t>Σχολείο</a:t>
            </a:r>
          </a:p>
        </p:txBody>
      </p:sp>
      <p:pic>
        <p:nvPicPr>
          <p:cNvPr id="8196" name="Picture 7"/>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7467600" y="3995738"/>
            <a:ext cx="1458913" cy="1350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pull/>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Θέση αριθμού διαφάνειας 2"/>
          <p:cNvSpPr>
            <a:spLocks noGrp="1"/>
          </p:cNvSpPr>
          <p:nvPr>
            <p:ph type="sldNum" sz="quarter" idx="12"/>
          </p:nvPr>
        </p:nvSpPr>
        <p:spPr bwMode="auto">
          <a:xfrm>
            <a:off x="7981950" y="6492875"/>
            <a:ext cx="116205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Calibri" pitchFamily="34" charset="0"/>
                <a:ea typeface="ＭＳ Ｐゴシック" charset="-128"/>
              </a:defRPr>
            </a:lvl1pPr>
            <a:lvl2pPr marL="742950" indent="-285750" eaLnBrk="0" hangingPunct="0">
              <a:defRPr>
                <a:solidFill>
                  <a:schemeClr val="tx1"/>
                </a:solidFill>
                <a:latin typeface="Calibri" pitchFamily="34" charset="0"/>
                <a:ea typeface="ＭＳ Ｐゴシック" charset="-128"/>
              </a:defRPr>
            </a:lvl2pPr>
            <a:lvl3pPr marL="1143000" indent="-228600" eaLnBrk="0" hangingPunct="0">
              <a:defRPr>
                <a:solidFill>
                  <a:schemeClr val="tx1"/>
                </a:solidFill>
                <a:latin typeface="Calibri" pitchFamily="34" charset="0"/>
                <a:ea typeface="ＭＳ Ｐゴシック" charset="-128"/>
              </a:defRPr>
            </a:lvl3pPr>
            <a:lvl4pPr marL="1600200" indent="-228600" eaLnBrk="0" hangingPunct="0">
              <a:defRPr>
                <a:solidFill>
                  <a:schemeClr val="tx1"/>
                </a:solidFill>
                <a:latin typeface="Calibri" pitchFamily="34" charset="0"/>
                <a:ea typeface="ＭＳ Ｐゴシック" charset="-128"/>
              </a:defRPr>
            </a:lvl4pPr>
            <a:lvl5pPr marL="2057400" indent="-228600" eaLnBrk="0" hangingPunct="0">
              <a:defRPr>
                <a:solidFill>
                  <a:schemeClr val="tx1"/>
                </a:solidFill>
                <a:latin typeface="Calibri" pitchFamily="34" charset="0"/>
                <a:ea typeface="ＭＳ Ｐゴシック" charset="-128"/>
              </a:defRPr>
            </a:lvl5pPr>
            <a:lvl6pPr marL="2514600" indent="-228600" eaLnBrk="0" fontAlgn="base" hangingPunct="0">
              <a:spcBef>
                <a:spcPct val="0"/>
              </a:spcBef>
              <a:spcAft>
                <a:spcPct val="0"/>
              </a:spcAft>
              <a:defRPr>
                <a:solidFill>
                  <a:schemeClr val="tx1"/>
                </a:solidFill>
                <a:latin typeface="Calibri" pitchFamily="34" charset="0"/>
                <a:ea typeface="ＭＳ Ｐゴシック" charset="-128"/>
              </a:defRPr>
            </a:lvl6pPr>
            <a:lvl7pPr marL="2971800" indent="-228600" eaLnBrk="0" fontAlgn="base" hangingPunct="0">
              <a:spcBef>
                <a:spcPct val="0"/>
              </a:spcBef>
              <a:spcAft>
                <a:spcPct val="0"/>
              </a:spcAft>
              <a:defRPr>
                <a:solidFill>
                  <a:schemeClr val="tx1"/>
                </a:solidFill>
                <a:latin typeface="Calibri" pitchFamily="34" charset="0"/>
                <a:ea typeface="ＭＳ Ｐゴシック" charset="-128"/>
              </a:defRPr>
            </a:lvl7pPr>
            <a:lvl8pPr marL="3429000" indent="-228600" eaLnBrk="0" fontAlgn="base" hangingPunct="0">
              <a:spcBef>
                <a:spcPct val="0"/>
              </a:spcBef>
              <a:spcAft>
                <a:spcPct val="0"/>
              </a:spcAft>
              <a:defRPr>
                <a:solidFill>
                  <a:schemeClr val="tx1"/>
                </a:solidFill>
                <a:latin typeface="Calibri" pitchFamily="34" charset="0"/>
                <a:ea typeface="ＭＳ Ｐゴシック" charset="-128"/>
              </a:defRPr>
            </a:lvl8pPr>
            <a:lvl9pPr marL="3886200" indent="-228600" eaLnBrk="0" fontAlgn="base" hangingPunct="0">
              <a:spcBef>
                <a:spcPct val="0"/>
              </a:spcBef>
              <a:spcAft>
                <a:spcPct val="0"/>
              </a:spcAft>
              <a:defRPr>
                <a:solidFill>
                  <a:schemeClr val="tx1"/>
                </a:solidFill>
                <a:latin typeface="Calibri" pitchFamily="34" charset="0"/>
                <a:ea typeface="ＭＳ Ｐゴシック" charset="-128"/>
              </a:defRPr>
            </a:lvl9pPr>
          </a:lstStyle>
          <a:p>
            <a:pPr eaLnBrk="1" hangingPunct="1"/>
            <a:fld id="{5F830373-5348-4E6F-AAF2-DA60E346C4E1}" type="slidenum">
              <a:rPr lang="el-GR" smtClean="0">
                <a:solidFill>
                  <a:srgbClr val="898989"/>
                </a:solidFill>
              </a:rPr>
              <a:pPr eaLnBrk="1" hangingPunct="1"/>
              <a:t>10</a:t>
            </a:fld>
            <a:endParaRPr lang="el-GR">
              <a:solidFill>
                <a:srgbClr val="898989"/>
              </a:solidFill>
            </a:endParaRPr>
          </a:p>
        </p:txBody>
      </p:sp>
      <p:sp>
        <p:nvSpPr>
          <p:cNvPr id="3074" name="Τίτλος 1"/>
          <p:cNvSpPr>
            <a:spLocks noGrp="1"/>
          </p:cNvSpPr>
          <p:nvPr>
            <p:ph type="title"/>
          </p:nvPr>
        </p:nvSpPr>
        <p:spPr/>
        <p:txBody>
          <a:bodyPr rtlCol="0">
            <a:normAutofit/>
          </a:bodyPr>
          <a:lstStyle/>
          <a:p>
            <a:pPr algn="l" eaLnBrk="1" fontAlgn="auto" hangingPunct="1">
              <a:spcAft>
                <a:spcPts val="0"/>
              </a:spcAft>
              <a:defRPr/>
            </a:pPr>
            <a:r>
              <a:rPr lang="el-GR" sz="3200" dirty="0">
                <a:effectLst>
                  <a:outerShdw blurRad="38100" dist="38100" dir="2700000" algn="tl">
                    <a:srgbClr val="000000">
                      <a:alpha val="43137"/>
                    </a:srgbClr>
                  </a:outerShdw>
                </a:effectLst>
                <a:ea typeface="ＭＳ Ｐゴシック" charset="-128"/>
              </a:rPr>
              <a:t>Η θερμότητα μεταδίδεται με αγωγή</a:t>
            </a:r>
            <a:r>
              <a:rPr lang="en-US" sz="3200" dirty="0">
                <a:effectLst>
                  <a:outerShdw blurRad="38100" dist="38100" dir="2700000" algn="tl">
                    <a:srgbClr val="000000">
                      <a:alpha val="43137"/>
                    </a:srgbClr>
                  </a:outerShdw>
                </a:effectLst>
                <a:ea typeface="ＭＳ Ｐゴシック" charset="-128"/>
              </a:rPr>
              <a:t>-</a:t>
            </a:r>
            <a:br>
              <a:rPr lang="en-US" sz="3200" dirty="0">
                <a:effectLst>
                  <a:outerShdw blurRad="38100" dist="38100" dir="2700000" algn="tl">
                    <a:srgbClr val="000000">
                      <a:alpha val="43137"/>
                    </a:srgbClr>
                  </a:outerShdw>
                </a:effectLst>
                <a:ea typeface="ＭＳ Ｐゴシック" charset="-128"/>
              </a:rPr>
            </a:br>
            <a:r>
              <a:rPr lang="el-GR" sz="3200" dirty="0">
                <a:effectLst>
                  <a:outerShdw blurRad="38100" dist="38100" dir="2700000" algn="tl">
                    <a:srgbClr val="000000">
                      <a:alpha val="43137"/>
                    </a:srgbClr>
                  </a:outerShdw>
                </a:effectLst>
                <a:ea typeface="ＭＳ Ｐゴシック" charset="-128"/>
              </a:rPr>
              <a:t>Εφαρμογή (1)</a:t>
            </a:r>
          </a:p>
        </p:txBody>
      </p:sp>
      <p:sp>
        <p:nvSpPr>
          <p:cNvPr id="3075" name="TextBox 4"/>
          <p:cNvSpPr txBox="1">
            <a:spLocks noChangeArrowheads="1"/>
          </p:cNvSpPr>
          <p:nvPr/>
        </p:nvSpPr>
        <p:spPr bwMode="auto">
          <a:xfrm>
            <a:off x="3657600" y="3124200"/>
            <a:ext cx="5268913" cy="2246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ea typeface="ＭＳ Ｐゴシック" charset="-128"/>
              </a:defRPr>
            </a:lvl1pPr>
            <a:lvl2pPr marL="742950" indent="-285750" eaLnBrk="0" hangingPunct="0">
              <a:defRPr>
                <a:solidFill>
                  <a:schemeClr val="tx1"/>
                </a:solidFill>
                <a:latin typeface="Calibri" pitchFamily="34" charset="0"/>
                <a:ea typeface="ＭＳ Ｐゴシック" charset="-128"/>
              </a:defRPr>
            </a:lvl2pPr>
            <a:lvl3pPr marL="1143000" indent="-228600" eaLnBrk="0" hangingPunct="0">
              <a:defRPr>
                <a:solidFill>
                  <a:schemeClr val="tx1"/>
                </a:solidFill>
                <a:latin typeface="Calibri" pitchFamily="34" charset="0"/>
                <a:ea typeface="ＭＳ Ｐゴシック" charset="-128"/>
              </a:defRPr>
            </a:lvl3pPr>
            <a:lvl4pPr marL="1600200" indent="-228600" eaLnBrk="0" hangingPunct="0">
              <a:defRPr>
                <a:solidFill>
                  <a:schemeClr val="tx1"/>
                </a:solidFill>
                <a:latin typeface="Calibri" pitchFamily="34" charset="0"/>
                <a:ea typeface="ＭＳ Ｐゴシック" charset="-128"/>
              </a:defRPr>
            </a:lvl4pPr>
            <a:lvl5pPr marL="2057400" indent="-228600" eaLnBrk="0" hangingPunct="0">
              <a:defRPr>
                <a:solidFill>
                  <a:schemeClr val="tx1"/>
                </a:solidFill>
                <a:latin typeface="Calibri" pitchFamily="34" charset="0"/>
                <a:ea typeface="ＭＳ Ｐゴシック" charset="-128"/>
              </a:defRPr>
            </a:lvl5pPr>
            <a:lvl6pPr marL="2514600" indent="-228600" eaLnBrk="0" fontAlgn="base" hangingPunct="0">
              <a:spcBef>
                <a:spcPct val="0"/>
              </a:spcBef>
              <a:spcAft>
                <a:spcPct val="0"/>
              </a:spcAft>
              <a:defRPr>
                <a:solidFill>
                  <a:schemeClr val="tx1"/>
                </a:solidFill>
                <a:latin typeface="Calibri" pitchFamily="34" charset="0"/>
                <a:ea typeface="ＭＳ Ｐゴシック" charset="-128"/>
              </a:defRPr>
            </a:lvl6pPr>
            <a:lvl7pPr marL="2971800" indent="-228600" eaLnBrk="0" fontAlgn="base" hangingPunct="0">
              <a:spcBef>
                <a:spcPct val="0"/>
              </a:spcBef>
              <a:spcAft>
                <a:spcPct val="0"/>
              </a:spcAft>
              <a:defRPr>
                <a:solidFill>
                  <a:schemeClr val="tx1"/>
                </a:solidFill>
                <a:latin typeface="Calibri" pitchFamily="34" charset="0"/>
                <a:ea typeface="ＭＳ Ｐゴシック" charset="-128"/>
              </a:defRPr>
            </a:lvl7pPr>
            <a:lvl8pPr marL="3429000" indent="-228600" eaLnBrk="0" fontAlgn="base" hangingPunct="0">
              <a:spcBef>
                <a:spcPct val="0"/>
              </a:spcBef>
              <a:spcAft>
                <a:spcPct val="0"/>
              </a:spcAft>
              <a:defRPr>
                <a:solidFill>
                  <a:schemeClr val="tx1"/>
                </a:solidFill>
                <a:latin typeface="Calibri" pitchFamily="34" charset="0"/>
                <a:ea typeface="ＭＳ Ｐゴシック" charset="-128"/>
              </a:defRPr>
            </a:lvl8pPr>
            <a:lvl9pPr marL="3886200" indent="-228600" eaLnBrk="0" fontAlgn="base" hangingPunct="0">
              <a:spcBef>
                <a:spcPct val="0"/>
              </a:spcBef>
              <a:spcAft>
                <a:spcPct val="0"/>
              </a:spcAft>
              <a:defRPr>
                <a:solidFill>
                  <a:schemeClr val="tx1"/>
                </a:solidFill>
                <a:latin typeface="Calibri" pitchFamily="34" charset="0"/>
                <a:ea typeface="ＭＳ Ｐゴシック" charset="-128"/>
              </a:defRPr>
            </a:lvl9pPr>
          </a:lstStyle>
          <a:p>
            <a:pPr eaLnBrk="1" hangingPunct="1">
              <a:defRPr/>
            </a:pPr>
            <a:r>
              <a:rPr lang="el-GR" sz="2800" dirty="0">
                <a:solidFill>
                  <a:prstClr val="black"/>
                </a:solidFill>
                <a:effectLst>
                  <a:outerShdw blurRad="38100" dist="38100" dir="2700000" algn="tl">
                    <a:srgbClr val="000000">
                      <a:alpha val="43137"/>
                    </a:srgbClr>
                  </a:outerShdw>
                </a:effectLst>
              </a:rPr>
              <a:t>Γιατί έπρεπε να χρησιμοποιήσεις τον φελλό στο προηγούμενο πείραμα; (εφόσον η βελόνα δεν είχε πλαστικό προστατευτικό περίβλημα)</a:t>
            </a:r>
            <a:endParaRPr lang="en-US" sz="2800" dirty="0">
              <a:solidFill>
                <a:prstClr val="black"/>
              </a:solidFill>
              <a:effectLst>
                <a:outerShdw blurRad="38100" dist="38100" dir="2700000" algn="tl">
                  <a:srgbClr val="000000">
                    <a:alpha val="43137"/>
                  </a:srgbClr>
                </a:outerShdw>
              </a:effectLst>
            </a:endParaRPr>
          </a:p>
        </p:txBody>
      </p:sp>
      <p:pic>
        <p:nvPicPr>
          <p:cNvPr id="17413" name="Picture 7"/>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8007350" y="596900"/>
            <a:ext cx="919163" cy="850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414" name="Εικόνα 1"/>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bwMode="auto">
          <a:xfrm>
            <a:off x="381000" y="2971800"/>
            <a:ext cx="2808288" cy="210621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pull/>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Θέση αριθμού διαφάνειας 2"/>
          <p:cNvSpPr>
            <a:spLocks noGrp="1"/>
          </p:cNvSpPr>
          <p:nvPr>
            <p:ph type="sldNum" sz="quarter" idx="12"/>
          </p:nvPr>
        </p:nvSpPr>
        <p:spPr bwMode="auto">
          <a:xfrm>
            <a:off x="7981950" y="6492875"/>
            <a:ext cx="116205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Calibri" pitchFamily="34" charset="0"/>
                <a:ea typeface="ＭＳ Ｐゴシック" charset="-128"/>
              </a:defRPr>
            </a:lvl1pPr>
            <a:lvl2pPr marL="742950" indent="-285750" eaLnBrk="0" hangingPunct="0">
              <a:defRPr>
                <a:solidFill>
                  <a:schemeClr val="tx1"/>
                </a:solidFill>
                <a:latin typeface="Calibri" pitchFamily="34" charset="0"/>
                <a:ea typeface="ＭＳ Ｐゴシック" charset="-128"/>
              </a:defRPr>
            </a:lvl2pPr>
            <a:lvl3pPr marL="1143000" indent="-228600" eaLnBrk="0" hangingPunct="0">
              <a:defRPr>
                <a:solidFill>
                  <a:schemeClr val="tx1"/>
                </a:solidFill>
                <a:latin typeface="Calibri" pitchFamily="34" charset="0"/>
                <a:ea typeface="ＭＳ Ｐゴシック" charset="-128"/>
              </a:defRPr>
            </a:lvl3pPr>
            <a:lvl4pPr marL="1600200" indent="-228600" eaLnBrk="0" hangingPunct="0">
              <a:defRPr>
                <a:solidFill>
                  <a:schemeClr val="tx1"/>
                </a:solidFill>
                <a:latin typeface="Calibri" pitchFamily="34" charset="0"/>
                <a:ea typeface="ＭＳ Ｐゴシック" charset="-128"/>
              </a:defRPr>
            </a:lvl4pPr>
            <a:lvl5pPr marL="2057400" indent="-228600" eaLnBrk="0" hangingPunct="0">
              <a:defRPr>
                <a:solidFill>
                  <a:schemeClr val="tx1"/>
                </a:solidFill>
                <a:latin typeface="Calibri" pitchFamily="34" charset="0"/>
                <a:ea typeface="ＭＳ Ｐゴシック" charset="-128"/>
              </a:defRPr>
            </a:lvl5pPr>
            <a:lvl6pPr marL="2514600" indent="-228600" eaLnBrk="0" fontAlgn="base" hangingPunct="0">
              <a:spcBef>
                <a:spcPct val="0"/>
              </a:spcBef>
              <a:spcAft>
                <a:spcPct val="0"/>
              </a:spcAft>
              <a:defRPr>
                <a:solidFill>
                  <a:schemeClr val="tx1"/>
                </a:solidFill>
                <a:latin typeface="Calibri" pitchFamily="34" charset="0"/>
                <a:ea typeface="ＭＳ Ｐゴシック" charset="-128"/>
              </a:defRPr>
            </a:lvl6pPr>
            <a:lvl7pPr marL="2971800" indent="-228600" eaLnBrk="0" fontAlgn="base" hangingPunct="0">
              <a:spcBef>
                <a:spcPct val="0"/>
              </a:spcBef>
              <a:spcAft>
                <a:spcPct val="0"/>
              </a:spcAft>
              <a:defRPr>
                <a:solidFill>
                  <a:schemeClr val="tx1"/>
                </a:solidFill>
                <a:latin typeface="Calibri" pitchFamily="34" charset="0"/>
                <a:ea typeface="ＭＳ Ｐゴシック" charset="-128"/>
              </a:defRPr>
            </a:lvl7pPr>
            <a:lvl8pPr marL="3429000" indent="-228600" eaLnBrk="0" fontAlgn="base" hangingPunct="0">
              <a:spcBef>
                <a:spcPct val="0"/>
              </a:spcBef>
              <a:spcAft>
                <a:spcPct val="0"/>
              </a:spcAft>
              <a:defRPr>
                <a:solidFill>
                  <a:schemeClr val="tx1"/>
                </a:solidFill>
                <a:latin typeface="Calibri" pitchFamily="34" charset="0"/>
                <a:ea typeface="ＭＳ Ｐゴシック" charset="-128"/>
              </a:defRPr>
            </a:lvl8pPr>
            <a:lvl9pPr marL="3886200" indent="-228600" eaLnBrk="0" fontAlgn="base" hangingPunct="0">
              <a:spcBef>
                <a:spcPct val="0"/>
              </a:spcBef>
              <a:spcAft>
                <a:spcPct val="0"/>
              </a:spcAft>
              <a:defRPr>
                <a:solidFill>
                  <a:schemeClr val="tx1"/>
                </a:solidFill>
                <a:latin typeface="Calibri" pitchFamily="34" charset="0"/>
                <a:ea typeface="ＭＳ Ｐゴシック" charset="-128"/>
              </a:defRPr>
            </a:lvl9pPr>
          </a:lstStyle>
          <a:p>
            <a:pPr eaLnBrk="1" hangingPunct="1"/>
            <a:fld id="{5F830373-5348-4E6F-AAF2-DA60E346C4E1}" type="slidenum">
              <a:rPr lang="el-GR" smtClean="0">
                <a:solidFill>
                  <a:srgbClr val="898989"/>
                </a:solidFill>
              </a:rPr>
              <a:pPr eaLnBrk="1" hangingPunct="1"/>
              <a:t>11</a:t>
            </a:fld>
            <a:endParaRPr lang="el-GR">
              <a:solidFill>
                <a:srgbClr val="898989"/>
              </a:solidFill>
            </a:endParaRPr>
          </a:p>
        </p:txBody>
      </p:sp>
      <p:sp>
        <p:nvSpPr>
          <p:cNvPr id="3074" name="Τίτλος 1"/>
          <p:cNvSpPr>
            <a:spLocks noGrp="1"/>
          </p:cNvSpPr>
          <p:nvPr>
            <p:ph type="title"/>
          </p:nvPr>
        </p:nvSpPr>
        <p:spPr/>
        <p:txBody>
          <a:bodyPr rtlCol="0">
            <a:normAutofit/>
          </a:bodyPr>
          <a:lstStyle/>
          <a:p>
            <a:pPr algn="l" eaLnBrk="1" fontAlgn="auto" hangingPunct="1">
              <a:spcAft>
                <a:spcPts val="0"/>
              </a:spcAft>
              <a:defRPr/>
            </a:pPr>
            <a:r>
              <a:rPr lang="el-GR" sz="3200" dirty="0">
                <a:effectLst>
                  <a:outerShdw blurRad="38100" dist="38100" dir="2700000" algn="tl">
                    <a:srgbClr val="000000">
                      <a:alpha val="43137"/>
                    </a:srgbClr>
                  </a:outerShdw>
                </a:effectLst>
                <a:ea typeface="ＭＳ Ｐゴシック" charset="-128"/>
              </a:rPr>
              <a:t>Η θερμότητα μεταδίδεται με αγωγή</a:t>
            </a:r>
            <a:r>
              <a:rPr lang="en-US" sz="3200" dirty="0">
                <a:effectLst>
                  <a:outerShdw blurRad="38100" dist="38100" dir="2700000" algn="tl">
                    <a:srgbClr val="000000">
                      <a:alpha val="43137"/>
                    </a:srgbClr>
                  </a:outerShdw>
                </a:effectLst>
                <a:ea typeface="ＭＳ Ｐゴシック" charset="-128"/>
              </a:rPr>
              <a:t>-</a:t>
            </a:r>
            <a:br>
              <a:rPr lang="en-US" sz="3200" dirty="0">
                <a:effectLst>
                  <a:outerShdw blurRad="38100" dist="38100" dir="2700000" algn="tl">
                    <a:srgbClr val="000000">
                      <a:alpha val="43137"/>
                    </a:srgbClr>
                  </a:outerShdw>
                </a:effectLst>
                <a:ea typeface="ＭＳ Ｐゴシック" charset="-128"/>
              </a:rPr>
            </a:br>
            <a:r>
              <a:rPr lang="el-GR" sz="3200" dirty="0">
                <a:effectLst>
                  <a:outerShdw blurRad="38100" dist="38100" dir="2700000" algn="tl">
                    <a:srgbClr val="000000">
                      <a:alpha val="43137"/>
                    </a:srgbClr>
                  </a:outerShdw>
                </a:effectLst>
                <a:ea typeface="ＭＳ Ｐゴシック" charset="-128"/>
              </a:rPr>
              <a:t>Εφαρμογή (1)</a:t>
            </a:r>
          </a:p>
        </p:txBody>
      </p:sp>
      <p:sp>
        <p:nvSpPr>
          <p:cNvPr id="3075" name="TextBox 4"/>
          <p:cNvSpPr txBox="1">
            <a:spLocks noChangeArrowheads="1"/>
          </p:cNvSpPr>
          <p:nvPr/>
        </p:nvSpPr>
        <p:spPr bwMode="auto">
          <a:xfrm>
            <a:off x="3657600" y="3124200"/>
            <a:ext cx="5268913" cy="20621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ea typeface="ＭＳ Ｐゴシック" charset="-128"/>
              </a:defRPr>
            </a:lvl1pPr>
            <a:lvl2pPr marL="742950" indent="-285750" eaLnBrk="0" hangingPunct="0">
              <a:defRPr>
                <a:solidFill>
                  <a:schemeClr val="tx1"/>
                </a:solidFill>
                <a:latin typeface="Calibri" pitchFamily="34" charset="0"/>
                <a:ea typeface="ＭＳ Ｐゴシック" charset="-128"/>
              </a:defRPr>
            </a:lvl2pPr>
            <a:lvl3pPr marL="1143000" indent="-228600" eaLnBrk="0" hangingPunct="0">
              <a:defRPr>
                <a:solidFill>
                  <a:schemeClr val="tx1"/>
                </a:solidFill>
                <a:latin typeface="Calibri" pitchFamily="34" charset="0"/>
                <a:ea typeface="ＭＳ Ｐゴシック" charset="-128"/>
              </a:defRPr>
            </a:lvl3pPr>
            <a:lvl4pPr marL="1600200" indent="-228600" eaLnBrk="0" hangingPunct="0">
              <a:defRPr>
                <a:solidFill>
                  <a:schemeClr val="tx1"/>
                </a:solidFill>
                <a:latin typeface="Calibri" pitchFamily="34" charset="0"/>
                <a:ea typeface="ＭＳ Ｐゴシック" charset="-128"/>
              </a:defRPr>
            </a:lvl4pPr>
            <a:lvl5pPr marL="2057400" indent="-228600" eaLnBrk="0" hangingPunct="0">
              <a:defRPr>
                <a:solidFill>
                  <a:schemeClr val="tx1"/>
                </a:solidFill>
                <a:latin typeface="Calibri" pitchFamily="34" charset="0"/>
                <a:ea typeface="ＭＳ Ｐゴシック" charset="-128"/>
              </a:defRPr>
            </a:lvl5pPr>
            <a:lvl6pPr marL="2514600" indent="-228600" eaLnBrk="0" fontAlgn="base" hangingPunct="0">
              <a:spcBef>
                <a:spcPct val="0"/>
              </a:spcBef>
              <a:spcAft>
                <a:spcPct val="0"/>
              </a:spcAft>
              <a:defRPr>
                <a:solidFill>
                  <a:schemeClr val="tx1"/>
                </a:solidFill>
                <a:latin typeface="Calibri" pitchFamily="34" charset="0"/>
                <a:ea typeface="ＭＳ Ｐゴシック" charset="-128"/>
              </a:defRPr>
            </a:lvl6pPr>
            <a:lvl7pPr marL="2971800" indent="-228600" eaLnBrk="0" fontAlgn="base" hangingPunct="0">
              <a:spcBef>
                <a:spcPct val="0"/>
              </a:spcBef>
              <a:spcAft>
                <a:spcPct val="0"/>
              </a:spcAft>
              <a:defRPr>
                <a:solidFill>
                  <a:schemeClr val="tx1"/>
                </a:solidFill>
                <a:latin typeface="Calibri" pitchFamily="34" charset="0"/>
                <a:ea typeface="ＭＳ Ｐゴシック" charset="-128"/>
              </a:defRPr>
            </a:lvl7pPr>
            <a:lvl8pPr marL="3429000" indent="-228600" eaLnBrk="0" fontAlgn="base" hangingPunct="0">
              <a:spcBef>
                <a:spcPct val="0"/>
              </a:spcBef>
              <a:spcAft>
                <a:spcPct val="0"/>
              </a:spcAft>
              <a:defRPr>
                <a:solidFill>
                  <a:schemeClr val="tx1"/>
                </a:solidFill>
                <a:latin typeface="Calibri" pitchFamily="34" charset="0"/>
                <a:ea typeface="ＭＳ Ｐゴシック" charset="-128"/>
              </a:defRPr>
            </a:lvl8pPr>
            <a:lvl9pPr marL="3886200" indent="-228600" eaLnBrk="0" fontAlgn="base" hangingPunct="0">
              <a:spcBef>
                <a:spcPct val="0"/>
              </a:spcBef>
              <a:spcAft>
                <a:spcPct val="0"/>
              </a:spcAft>
              <a:defRPr>
                <a:solidFill>
                  <a:schemeClr val="tx1"/>
                </a:solidFill>
                <a:latin typeface="Calibri" pitchFamily="34" charset="0"/>
                <a:ea typeface="ＭＳ Ｐゴシック" charset="-128"/>
              </a:defRPr>
            </a:lvl9pPr>
          </a:lstStyle>
          <a:p>
            <a:pPr lvl="0" eaLnBrk="1" hangingPunct="1">
              <a:defRPr/>
            </a:pPr>
            <a:r>
              <a:rPr lang="el-GR" sz="3200" dirty="0">
                <a:solidFill>
                  <a:srgbClr val="FF0000"/>
                </a:solidFill>
                <a:effectLst>
                  <a:outerShdw blurRad="38100" dist="38100" dir="2700000" algn="tl">
                    <a:srgbClr val="000000">
                      <a:alpha val="43137"/>
                    </a:srgbClr>
                  </a:outerShdw>
                </a:effectLst>
                <a:latin typeface="Comic Sans MS" pitchFamily="66" charset="0"/>
              </a:rPr>
              <a:t>Χρησιμοποίησα τον φελλό για να μη μεταδοθεί η θερμότητα στο χέρι μου και καώ.</a:t>
            </a:r>
            <a:endParaRPr lang="en-US" sz="3200" dirty="0">
              <a:solidFill>
                <a:prstClr val="black"/>
              </a:solidFill>
              <a:effectLst>
                <a:outerShdw blurRad="38100" dist="38100" dir="2700000" algn="tl">
                  <a:srgbClr val="000000">
                    <a:alpha val="43137"/>
                  </a:srgbClr>
                </a:outerShdw>
              </a:effectLst>
              <a:latin typeface="Comic Sans MS" pitchFamily="66" charset="0"/>
            </a:endParaRPr>
          </a:p>
        </p:txBody>
      </p:sp>
      <p:pic>
        <p:nvPicPr>
          <p:cNvPr id="17413" name="Picture 7"/>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8007350" y="596900"/>
            <a:ext cx="919163" cy="850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414" name="Εικόνα 1"/>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bwMode="auto">
          <a:xfrm>
            <a:off x="381000" y="2971800"/>
            <a:ext cx="2808288" cy="210621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07785991"/>
      </p:ext>
    </p:extLst>
  </p:cSld>
  <p:clrMapOvr>
    <a:masterClrMapping/>
  </p:clrMapOvr>
  <p:transition spd="slow">
    <p:pull/>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Θέση αριθμού διαφάνειας 2"/>
          <p:cNvSpPr>
            <a:spLocks noGrp="1"/>
          </p:cNvSpPr>
          <p:nvPr>
            <p:ph type="sldNum" sz="quarter" idx="12"/>
          </p:nvPr>
        </p:nvSpPr>
        <p:spPr bwMode="auto">
          <a:xfrm>
            <a:off x="7981950" y="6492875"/>
            <a:ext cx="116205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Calibri" pitchFamily="34" charset="0"/>
                <a:ea typeface="ＭＳ Ｐゴシック" charset="-128"/>
              </a:defRPr>
            </a:lvl1pPr>
            <a:lvl2pPr marL="742950" indent="-285750" eaLnBrk="0" hangingPunct="0">
              <a:defRPr>
                <a:solidFill>
                  <a:schemeClr val="tx1"/>
                </a:solidFill>
                <a:latin typeface="Calibri" pitchFamily="34" charset="0"/>
                <a:ea typeface="ＭＳ Ｐゴシック" charset="-128"/>
              </a:defRPr>
            </a:lvl2pPr>
            <a:lvl3pPr marL="1143000" indent="-228600" eaLnBrk="0" hangingPunct="0">
              <a:defRPr>
                <a:solidFill>
                  <a:schemeClr val="tx1"/>
                </a:solidFill>
                <a:latin typeface="Calibri" pitchFamily="34" charset="0"/>
                <a:ea typeface="ＭＳ Ｐゴシック" charset="-128"/>
              </a:defRPr>
            </a:lvl3pPr>
            <a:lvl4pPr marL="1600200" indent="-228600" eaLnBrk="0" hangingPunct="0">
              <a:defRPr>
                <a:solidFill>
                  <a:schemeClr val="tx1"/>
                </a:solidFill>
                <a:latin typeface="Calibri" pitchFamily="34" charset="0"/>
                <a:ea typeface="ＭＳ Ｐゴシック" charset="-128"/>
              </a:defRPr>
            </a:lvl4pPr>
            <a:lvl5pPr marL="2057400" indent="-228600" eaLnBrk="0" hangingPunct="0">
              <a:defRPr>
                <a:solidFill>
                  <a:schemeClr val="tx1"/>
                </a:solidFill>
                <a:latin typeface="Calibri" pitchFamily="34" charset="0"/>
                <a:ea typeface="ＭＳ Ｐゴシック" charset="-128"/>
              </a:defRPr>
            </a:lvl5pPr>
            <a:lvl6pPr marL="2514600" indent="-228600" eaLnBrk="0" fontAlgn="base" hangingPunct="0">
              <a:spcBef>
                <a:spcPct val="0"/>
              </a:spcBef>
              <a:spcAft>
                <a:spcPct val="0"/>
              </a:spcAft>
              <a:defRPr>
                <a:solidFill>
                  <a:schemeClr val="tx1"/>
                </a:solidFill>
                <a:latin typeface="Calibri" pitchFamily="34" charset="0"/>
                <a:ea typeface="ＭＳ Ｐゴシック" charset="-128"/>
              </a:defRPr>
            </a:lvl6pPr>
            <a:lvl7pPr marL="2971800" indent="-228600" eaLnBrk="0" fontAlgn="base" hangingPunct="0">
              <a:spcBef>
                <a:spcPct val="0"/>
              </a:spcBef>
              <a:spcAft>
                <a:spcPct val="0"/>
              </a:spcAft>
              <a:defRPr>
                <a:solidFill>
                  <a:schemeClr val="tx1"/>
                </a:solidFill>
                <a:latin typeface="Calibri" pitchFamily="34" charset="0"/>
                <a:ea typeface="ＭＳ Ｐゴシック" charset="-128"/>
              </a:defRPr>
            </a:lvl7pPr>
            <a:lvl8pPr marL="3429000" indent="-228600" eaLnBrk="0" fontAlgn="base" hangingPunct="0">
              <a:spcBef>
                <a:spcPct val="0"/>
              </a:spcBef>
              <a:spcAft>
                <a:spcPct val="0"/>
              </a:spcAft>
              <a:defRPr>
                <a:solidFill>
                  <a:schemeClr val="tx1"/>
                </a:solidFill>
                <a:latin typeface="Calibri" pitchFamily="34" charset="0"/>
                <a:ea typeface="ＭＳ Ｐゴシック" charset="-128"/>
              </a:defRPr>
            </a:lvl8pPr>
            <a:lvl9pPr marL="3886200" indent="-228600" eaLnBrk="0" fontAlgn="base" hangingPunct="0">
              <a:spcBef>
                <a:spcPct val="0"/>
              </a:spcBef>
              <a:spcAft>
                <a:spcPct val="0"/>
              </a:spcAft>
              <a:defRPr>
                <a:solidFill>
                  <a:schemeClr val="tx1"/>
                </a:solidFill>
                <a:latin typeface="Calibri" pitchFamily="34" charset="0"/>
                <a:ea typeface="ＭＳ Ｐゴシック" charset="-128"/>
              </a:defRPr>
            </a:lvl9pPr>
          </a:lstStyle>
          <a:p>
            <a:pPr eaLnBrk="1" hangingPunct="1"/>
            <a:fld id="{A82719BD-35DF-43C3-B955-E5F509778A65}" type="slidenum">
              <a:rPr lang="el-GR" smtClean="0">
                <a:solidFill>
                  <a:srgbClr val="898989"/>
                </a:solidFill>
              </a:rPr>
              <a:pPr eaLnBrk="1" hangingPunct="1"/>
              <a:t>12</a:t>
            </a:fld>
            <a:endParaRPr lang="el-GR">
              <a:solidFill>
                <a:srgbClr val="898989"/>
              </a:solidFill>
            </a:endParaRPr>
          </a:p>
        </p:txBody>
      </p:sp>
      <p:sp>
        <p:nvSpPr>
          <p:cNvPr id="3074" name="Τίτλος 1"/>
          <p:cNvSpPr>
            <a:spLocks noGrp="1"/>
          </p:cNvSpPr>
          <p:nvPr>
            <p:ph type="title"/>
          </p:nvPr>
        </p:nvSpPr>
        <p:spPr/>
        <p:txBody>
          <a:bodyPr rtlCol="0">
            <a:normAutofit/>
          </a:bodyPr>
          <a:lstStyle/>
          <a:p>
            <a:pPr algn="l" eaLnBrk="1" fontAlgn="auto" hangingPunct="1">
              <a:spcAft>
                <a:spcPts val="0"/>
              </a:spcAft>
              <a:defRPr/>
            </a:pPr>
            <a:r>
              <a:rPr lang="el-GR" sz="3200" dirty="0">
                <a:effectLst>
                  <a:outerShdw blurRad="38100" dist="38100" dir="2700000" algn="tl">
                    <a:srgbClr val="000000">
                      <a:alpha val="43137"/>
                    </a:srgbClr>
                  </a:outerShdw>
                </a:effectLst>
                <a:ea typeface="ＭＳ Ｐゴシック" charset="-128"/>
              </a:rPr>
              <a:t>Η θερμότητα μεταδίδεται με αγωγή</a:t>
            </a:r>
            <a:r>
              <a:rPr lang="en-US" sz="3200" dirty="0">
                <a:effectLst>
                  <a:outerShdw blurRad="38100" dist="38100" dir="2700000" algn="tl">
                    <a:srgbClr val="000000">
                      <a:alpha val="43137"/>
                    </a:srgbClr>
                  </a:outerShdw>
                </a:effectLst>
                <a:ea typeface="ＭＳ Ｐゴシック" charset="-128"/>
              </a:rPr>
              <a:t>-</a:t>
            </a:r>
            <a:br>
              <a:rPr lang="en-US" sz="3200" dirty="0">
                <a:effectLst>
                  <a:outerShdw blurRad="38100" dist="38100" dir="2700000" algn="tl">
                    <a:srgbClr val="000000">
                      <a:alpha val="43137"/>
                    </a:srgbClr>
                  </a:outerShdw>
                </a:effectLst>
                <a:ea typeface="ＭＳ Ｐゴシック" charset="-128"/>
              </a:rPr>
            </a:br>
            <a:r>
              <a:rPr lang="el-GR" sz="3200" dirty="0">
                <a:effectLst>
                  <a:outerShdw blurRad="38100" dist="38100" dir="2700000" algn="tl">
                    <a:srgbClr val="000000">
                      <a:alpha val="43137"/>
                    </a:srgbClr>
                  </a:outerShdw>
                </a:effectLst>
                <a:ea typeface="ＭＳ Ｐゴシック" charset="-128"/>
              </a:rPr>
              <a:t>Εφαρμογή (</a:t>
            </a:r>
            <a:r>
              <a:rPr lang="en-US" sz="3200" dirty="0">
                <a:effectLst>
                  <a:outerShdw blurRad="38100" dist="38100" dir="2700000" algn="tl">
                    <a:srgbClr val="000000">
                      <a:alpha val="43137"/>
                    </a:srgbClr>
                  </a:outerShdw>
                </a:effectLst>
                <a:ea typeface="ＭＳ Ｐゴシック" charset="-128"/>
              </a:rPr>
              <a:t>2</a:t>
            </a:r>
            <a:r>
              <a:rPr lang="el-GR" sz="3200" dirty="0">
                <a:effectLst>
                  <a:outerShdw blurRad="38100" dist="38100" dir="2700000" algn="tl">
                    <a:srgbClr val="000000">
                      <a:alpha val="43137"/>
                    </a:srgbClr>
                  </a:outerShdw>
                </a:effectLst>
                <a:ea typeface="ＭＳ Ｐゴシック" charset="-128"/>
              </a:rPr>
              <a:t>)</a:t>
            </a:r>
          </a:p>
        </p:txBody>
      </p:sp>
      <p:sp>
        <p:nvSpPr>
          <p:cNvPr id="3075" name="TextBox 4"/>
          <p:cNvSpPr txBox="1">
            <a:spLocks noChangeArrowheads="1"/>
          </p:cNvSpPr>
          <p:nvPr/>
        </p:nvSpPr>
        <p:spPr bwMode="auto">
          <a:xfrm>
            <a:off x="3184525" y="2286000"/>
            <a:ext cx="5867400" cy="415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ea typeface="ＭＳ Ｐゴシック" charset="-128"/>
              </a:defRPr>
            </a:lvl1pPr>
            <a:lvl2pPr marL="742950" indent="-285750" eaLnBrk="0" hangingPunct="0">
              <a:defRPr>
                <a:solidFill>
                  <a:schemeClr val="tx1"/>
                </a:solidFill>
                <a:latin typeface="Calibri" pitchFamily="34" charset="0"/>
                <a:ea typeface="ＭＳ Ｐゴシック" charset="-128"/>
              </a:defRPr>
            </a:lvl2pPr>
            <a:lvl3pPr marL="1143000" indent="-228600" eaLnBrk="0" hangingPunct="0">
              <a:defRPr>
                <a:solidFill>
                  <a:schemeClr val="tx1"/>
                </a:solidFill>
                <a:latin typeface="Calibri" pitchFamily="34" charset="0"/>
                <a:ea typeface="ＭＳ Ｐゴシック" charset="-128"/>
              </a:defRPr>
            </a:lvl3pPr>
            <a:lvl4pPr marL="1600200" indent="-228600" eaLnBrk="0" hangingPunct="0">
              <a:defRPr>
                <a:solidFill>
                  <a:schemeClr val="tx1"/>
                </a:solidFill>
                <a:latin typeface="Calibri" pitchFamily="34" charset="0"/>
                <a:ea typeface="ＭＳ Ｐゴシック" charset="-128"/>
              </a:defRPr>
            </a:lvl4pPr>
            <a:lvl5pPr marL="2057400" indent="-228600" eaLnBrk="0" hangingPunct="0">
              <a:defRPr>
                <a:solidFill>
                  <a:schemeClr val="tx1"/>
                </a:solidFill>
                <a:latin typeface="Calibri" pitchFamily="34" charset="0"/>
                <a:ea typeface="ＭＳ Ｐゴシック" charset="-128"/>
              </a:defRPr>
            </a:lvl5pPr>
            <a:lvl6pPr marL="2514600" indent="-228600" eaLnBrk="0" fontAlgn="base" hangingPunct="0">
              <a:spcBef>
                <a:spcPct val="0"/>
              </a:spcBef>
              <a:spcAft>
                <a:spcPct val="0"/>
              </a:spcAft>
              <a:defRPr>
                <a:solidFill>
                  <a:schemeClr val="tx1"/>
                </a:solidFill>
                <a:latin typeface="Calibri" pitchFamily="34" charset="0"/>
                <a:ea typeface="ＭＳ Ｐゴシック" charset="-128"/>
              </a:defRPr>
            </a:lvl6pPr>
            <a:lvl7pPr marL="2971800" indent="-228600" eaLnBrk="0" fontAlgn="base" hangingPunct="0">
              <a:spcBef>
                <a:spcPct val="0"/>
              </a:spcBef>
              <a:spcAft>
                <a:spcPct val="0"/>
              </a:spcAft>
              <a:defRPr>
                <a:solidFill>
                  <a:schemeClr val="tx1"/>
                </a:solidFill>
                <a:latin typeface="Calibri" pitchFamily="34" charset="0"/>
                <a:ea typeface="ＭＳ Ｐゴシック" charset="-128"/>
              </a:defRPr>
            </a:lvl7pPr>
            <a:lvl8pPr marL="3429000" indent="-228600" eaLnBrk="0" fontAlgn="base" hangingPunct="0">
              <a:spcBef>
                <a:spcPct val="0"/>
              </a:spcBef>
              <a:spcAft>
                <a:spcPct val="0"/>
              </a:spcAft>
              <a:defRPr>
                <a:solidFill>
                  <a:schemeClr val="tx1"/>
                </a:solidFill>
                <a:latin typeface="Calibri" pitchFamily="34" charset="0"/>
                <a:ea typeface="ＭＳ Ｐゴシック" charset="-128"/>
              </a:defRPr>
            </a:lvl8pPr>
            <a:lvl9pPr marL="3886200" indent="-228600" eaLnBrk="0" fontAlgn="base" hangingPunct="0">
              <a:spcBef>
                <a:spcPct val="0"/>
              </a:spcBef>
              <a:spcAft>
                <a:spcPct val="0"/>
              </a:spcAft>
              <a:defRPr>
                <a:solidFill>
                  <a:schemeClr val="tx1"/>
                </a:solidFill>
                <a:latin typeface="Calibri" pitchFamily="34" charset="0"/>
                <a:ea typeface="ＭＳ Ｐゴシック" charset="-128"/>
              </a:defRPr>
            </a:lvl9pPr>
          </a:lstStyle>
          <a:p>
            <a:pPr eaLnBrk="1" hangingPunct="1">
              <a:defRPr/>
            </a:pPr>
            <a:r>
              <a:rPr lang="el-GR" sz="2400" dirty="0">
                <a:solidFill>
                  <a:prstClr val="black"/>
                </a:solidFill>
                <a:effectLst>
                  <a:outerShdw blurRad="38100" dist="38100" dir="2700000" algn="tl">
                    <a:srgbClr val="000000">
                      <a:alpha val="43137"/>
                    </a:srgbClr>
                  </a:outerShdw>
                </a:effectLst>
              </a:rPr>
              <a:t>Σε κάποιους ηλεκτρικούς φούρνους αναφέρουν ότι η γυάλινη πόρτα είναι φτιαγμένη από κατάλληλο γυαλί ώστε να μας προστατεύει από εγκαύματα σε περίπτωση που το ακουμπήσουμε. </a:t>
            </a:r>
            <a:endParaRPr lang="en-US" sz="2400" dirty="0">
              <a:solidFill>
                <a:prstClr val="black"/>
              </a:solidFill>
              <a:effectLst>
                <a:outerShdw blurRad="38100" dist="38100" dir="2700000" algn="tl">
                  <a:srgbClr val="000000">
                    <a:alpha val="43137"/>
                  </a:srgbClr>
                </a:outerShdw>
              </a:effectLst>
            </a:endParaRPr>
          </a:p>
          <a:p>
            <a:pPr eaLnBrk="1" hangingPunct="1">
              <a:defRPr/>
            </a:pPr>
            <a:endParaRPr lang="en-US" sz="2400" dirty="0">
              <a:solidFill>
                <a:prstClr val="black"/>
              </a:solidFill>
              <a:effectLst>
                <a:outerShdw blurRad="38100" dist="38100" dir="2700000" algn="tl">
                  <a:srgbClr val="000000">
                    <a:alpha val="43137"/>
                  </a:srgbClr>
                </a:outerShdw>
              </a:effectLst>
            </a:endParaRPr>
          </a:p>
          <a:p>
            <a:pPr eaLnBrk="1" hangingPunct="1">
              <a:defRPr/>
            </a:pPr>
            <a:r>
              <a:rPr lang="el-GR" sz="2400" dirty="0">
                <a:solidFill>
                  <a:prstClr val="black"/>
                </a:solidFill>
                <a:effectLst>
                  <a:outerShdw blurRad="38100" dist="38100" dir="2700000" algn="tl">
                    <a:srgbClr val="000000">
                      <a:alpha val="43137"/>
                    </a:srgbClr>
                  </a:outerShdw>
                </a:effectLst>
              </a:rPr>
              <a:t>Πώς θα χαρακτήριζες το συγκεκριμένο γυαλί ως προς τη θερμική του “συμπεριφορά”; </a:t>
            </a:r>
            <a:endParaRPr lang="en-US" sz="2400" dirty="0">
              <a:solidFill>
                <a:prstClr val="black"/>
              </a:solidFill>
              <a:effectLst>
                <a:outerShdw blurRad="38100" dist="38100" dir="2700000" algn="tl">
                  <a:srgbClr val="000000">
                    <a:alpha val="43137"/>
                  </a:srgbClr>
                </a:outerShdw>
              </a:effectLst>
            </a:endParaRPr>
          </a:p>
          <a:p>
            <a:pPr eaLnBrk="1" hangingPunct="1">
              <a:defRPr/>
            </a:pPr>
            <a:endParaRPr lang="en-US" sz="2400" dirty="0">
              <a:solidFill>
                <a:prstClr val="black"/>
              </a:solidFill>
              <a:effectLst>
                <a:outerShdw blurRad="38100" dist="38100" dir="2700000" algn="tl">
                  <a:srgbClr val="000000">
                    <a:alpha val="43137"/>
                  </a:srgbClr>
                </a:outerShdw>
              </a:effectLst>
            </a:endParaRPr>
          </a:p>
          <a:p>
            <a:pPr eaLnBrk="1" hangingPunct="1">
              <a:defRPr/>
            </a:pPr>
            <a:r>
              <a:rPr lang="el-GR" sz="2400" dirty="0">
                <a:solidFill>
                  <a:prstClr val="black"/>
                </a:solidFill>
                <a:effectLst>
                  <a:outerShdw blurRad="38100" dist="38100" dir="2700000" algn="tl">
                    <a:srgbClr val="000000">
                      <a:alpha val="43137"/>
                    </a:srgbClr>
                  </a:outerShdw>
                </a:effectLst>
              </a:rPr>
              <a:t>Θα μπορούσε να χρησιμοποιηθεί αντί για γυαλί κάποιο άλλο υλικό;</a:t>
            </a:r>
            <a:endParaRPr lang="en-US" sz="2400" dirty="0">
              <a:solidFill>
                <a:prstClr val="black"/>
              </a:solidFill>
              <a:effectLst>
                <a:outerShdw blurRad="38100" dist="38100" dir="2700000" algn="tl">
                  <a:srgbClr val="000000">
                    <a:alpha val="43137"/>
                  </a:srgbClr>
                </a:outerShdw>
              </a:effectLst>
            </a:endParaRPr>
          </a:p>
        </p:txBody>
      </p:sp>
      <p:pic>
        <p:nvPicPr>
          <p:cNvPr id="19461" name="Picture 7"/>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8007350" y="596900"/>
            <a:ext cx="919163" cy="850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Εικόνα 1"/>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228600" y="2895600"/>
            <a:ext cx="2879202" cy="2602321"/>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transition spd="slow">
    <p:pull/>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Θέση αριθμού διαφάνειας 2"/>
          <p:cNvSpPr>
            <a:spLocks noGrp="1"/>
          </p:cNvSpPr>
          <p:nvPr>
            <p:ph type="sldNum" sz="quarter" idx="12"/>
          </p:nvPr>
        </p:nvSpPr>
        <p:spPr bwMode="auto">
          <a:xfrm>
            <a:off x="7981950" y="6492875"/>
            <a:ext cx="116205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Calibri" pitchFamily="34" charset="0"/>
                <a:ea typeface="ＭＳ Ｐゴシック" charset="-128"/>
              </a:defRPr>
            </a:lvl1pPr>
            <a:lvl2pPr marL="742950" indent="-285750" eaLnBrk="0" hangingPunct="0">
              <a:defRPr>
                <a:solidFill>
                  <a:schemeClr val="tx1"/>
                </a:solidFill>
                <a:latin typeface="Calibri" pitchFamily="34" charset="0"/>
                <a:ea typeface="ＭＳ Ｐゴシック" charset="-128"/>
              </a:defRPr>
            </a:lvl2pPr>
            <a:lvl3pPr marL="1143000" indent="-228600" eaLnBrk="0" hangingPunct="0">
              <a:defRPr>
                <a:solidFill>
                  <a:schemeClr val="tx1"/>
                </a:solidFill>
                <a:latin typeface="Calibri" pitchFamily="34" charset="0"/>
                <a:ea typeface="ＭＳ Ｐゴシック" charset="-128"/>
              </a:defRPr>
            </a:lvl3pPr>
            <a:lvl4pPr marL="1600200" indent="-228600" eaLnBrk="0" hangingPunct="0">
              <a:defRPr>
                <a:solidFill>
                  <a:schemeClr val="tx1"/>
                </a:solidFill>
                <a:latin typeface="Calibri" pitchFamily="34" charset="0"/>
                <a:ea typeface="ＭＳ Ｐゴシック" charset="-128"/>
              </a:defRPr>
            </a:lvl4pPr>
            <a:lvl5pPr marL="2057400" indent="-228600" eaLnBrk="0" hangingPunct="0">
              <a:defRPr>
                <a:solidFill>
                  <a:schemeClr val="tx1"/>
                </a:solidFill>
                <a:latin typeface="Calibri" pitchFamily="34" charset="0"/>
                <a:ea typeface="ＭＳ Ｐゴシック" charset="-128"/>
              </a:defRPr>
            </a:lvl5pPr>
            <a:lvl6pPr marL="2514600" indent="-228600" eaLnBrk="0" fontAlgn="base" hangingPunct="0">
              <a:spcBef>
                <a:spcPct val="0"/>
              </a:spcBef>
              <a:spcAft>
                <a:spcPct val="0"/>
              </a:spcAft>
              <a:defRPr>
                <a:solidFill>
                  <a:schemeClr val="tx1"/>
                </a:solidFill>
                <a:latin typeface="Calibri" pitchFamily="34" charset="0"/>
                <a:ea typeface="ＭＳ Ｐゴシック" charset="-128"/>
              </a:defRPr>
            </a:lvl6pPr>
            <a:lvl7pPr marL="2971800" indent="-228600" eaLnBrk="0" fontAlgn="base" hangingPunct="0">
              <a:spcBef>
                <a:spcPct val="0"/>
              </a:spcBef>
              <a:spcAft>
                <a:spcPct val="0"/>
              </a:spcAft>
              <a:defRPr>
                <a:solidFill>
                  <a:schemeClr val="tx1"/>
                </a:solidFill>
                <a:latin typeface="Calibri" pitchFamily="34" charset="0"/>
                <a:ea typeface="ＭＳ Ｐゴシック" charset="-128"/>
              </a:defRPr>
            </a:lvl7pPr>
            <a:lvl8pPr marL="3429000" indent="-228600" eaLnBrk="0" fontAlgn="base" hangingPunct="0">
              <a:spcBef>
                <a:spcPct val="0"/>
              </a:spcBef>
              <a:spcAft>
                <a:spcPct val="0"/>
              </a:spcAft>
              <a:defRPr>
                <a:solidFill>
                  <a:schemeClr val="tx1"/>
                </a:solidFill>
                <a:latin typeface="Calibri" pitchFamily="34" charset="0"/>
                <a:ea typeface="ＭＳ Ｐゴシック" charset="-128"/>
              </a:defRPr>
            </a:lvl8pPr>
            <a:lvl9pPr marL="3886200" indent="-228600" eaLnBrk="0" fontAlgn="base" hangingPunct="0">
              <a:spcBef>
                <a:spcPct val="0"/>
              </a:spcBef>
              <a:spcAft>
                <a:spcPct val="0"/>
              </a:spcAft>
              <a:defRPr>
                <a:solidFill>
                  <a:schemeClr val="tx1"/>
                </a:solidFill>
                <a:latin typeface="Calibri" pitchFamily="34" charset="0"/>
                <a:ea typeface="ＭＳ Ｐゴシック" charset="-128"/>
              </a:defRPr>
            </a:lvl9pPr>
          </a:lstStyle>
          <a:p>
            <a:pPr eaLnBrk="1" hangingPunct="1"/>
            <a:fld id="{3EC05A3D-2564-4886-BDB6-254924259C5F}" type="slidenum">
              <a:rPr lang="el-GR" smtClean="0">
                <a:solidFill>
                  <a:srgbClr val="898989"/>
                </a:solidFill>
              </a:rPr>
              <a:pPr eaLnBrk="1" hangingPunct="1"/>
              <a:t>13</a:t>
            </a:fld>
            <a:endParaRPr lang="el-GR">
              <a:solidFill>
                <a:srgbClr val="898989"/>
              </a:solidFill>
            </a:endParaRPr>
          </a:p>
        </p:txBody>
      </p:sp>
      <p:sp>
        <p:nvSpPr>
          <p:cNvPr id="3074" name="Τίτλος 1"/>
          <p:cNvSpPr>
            <a:spLocks noGrp="1"/>
          </p:cNvSpPr>
          <p:nvPr>
            <p:ph type="title"/>
          </p:nvPr>
        </p:nvSpPr>
        <p:spPr/>
        <p:txBody>
          <a:bodyPr rtlCol="0">
            <a:normAutofit/>
          </a:bodyPr>
          <a:lstStyle/>
          <a:p>
            <a:pPr algn="l" eaLnBrk="1" fontAlgn="auto" hangingPunct="1">
              <a:spcAft>
                <a:spcPts val="0"/>
              </a:spcAft>
              <a:defRPr/>
            </a:pPr>
            <a:r>
              <a:rPr lang="el-GR" sz="3200" dirty="0">
                <a:effectLst>
                  <a:outerShdw blurRad="38100" dist="38100" dir="2700000" algn="tl">
                    <a:srgbClr val="000000">
                      <a:alpha val="43137"/>
                    </a:srgbClr>
                  </a:outerShdw>
                </a:effectLst>
                <a:ea typeface="ＭＳ Ｐゴシック" charset="-128"/>
              </a:rPr>
              <a:t>Η θερμότητα μεταδίδεται με αγωγή</a:t>
            </a:r>
            <a:r>
              <a:rPr lang="en-US" sz="3200" dirty="0">
                <a:effectLst>
                  <a:outerShdw blurRad="38100" dist="38100" dir="2700000" algn="tl">
                    <a:srgbClr val="000000">
                      <a:alpha val="43137"/>
                    </a:srgbClr>
                  </a:outerShdw>
                </a:effectLst>
                <a:ea typeface="ＭＳ Ｐゴシック" charset="-128"/>
              </a:rPr>
              <a:t>-</a:t>
            </a:r>
            <a:br>
              <a:rPr lang="en-US" sz="3200" dirty="0">
                <a:effectLst>
                  <a:outerShdw blurRad="38100" dist="38100" dir="2700000" algn="tl">
                    <a:srgbClr val="000000">
                      <a:alpha val="43137"/>
                    </a:srgbClr>
                  </a:outerShdw>
                </a:effectLst>
                <a:ea typeface="ＭＳ Ｐゴシック" charset="-128"/>
              </a:rPr>
            </a:br>
            <a:r>
              <a:rPr lang="el-GR" sz="3200" dirty="0">
                <a:effectLst>
                  <a:outerShdw blurRad="38100" dist="38100" dir="2700000" algn="tl">
                    <a:srgbClr val="000000">
                      <a:alpha val="43137"/>
                    </a:srgbClr>
                  </a:outerShdw>
                </a:effectLst>
                <a:ea typeface="ＭＳ Ｐゴシック" charset="-128"/>
              </a:rPr>
              <a:t>Εφαρμογή (</a:t>
            </a:r>
            <a:r>
              <a:rPr lang="en-US" sz="3200" dirty="0">
                <a:effectLst>
                  <a:outerShdw blurRad="38100" dist="38100" dir="2700000" algn="tl">
                    <a:srgbClr val="000000">
                      <a:alpha val="43137"/>
                    </a:srgbClr>
                  </a:outerShdw>
                </a:effectLst>
                <a:ea typeface="ＭＳ Ｐゴシック" charset="-128"/>
              </a:rPr>
              <a:t>2</a:t>
            </a:r>
            <a:r>
              <a:rPr lang="el-GR" sz="3200" dirty="0">
                <a:effectLst>
                  <a:outerShdw blurRad="38100" dist="38100" dir="2700000" algn="tl">
                    <a:srgbClr val="000000">
                      <a:alpha val="43137"/>
                    </a:srgbClr>
                  </a:outerShdw>
                </a:effectLst>
                <a:ea typeface="ＭＳ Ｐゴシック" charset="-128"/>
              </a:rPr>
              <a:t>)</a:t>
            </a:r>
          </a:p>
        </p:txBody>
      </p:sp>
      <p:sp>
        <p:nvSpPr>
          <p:cNvPr id="3075" name="TextBox 4"/>
          <p:cNvSpPr txBox="1">
            <a:spLocks noChangeArrowheads="1"/>
          </p:cNvSpPr>
          <p:nvPr/>
        </p:nvSpPr>
        <p:spPr bwMode="auto">
          <a:xfrm>
            <a:off x="3165475" y="2673350"/>
            <a:ext cx="5867400" cy="3046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ea typeface="ＭＳ Ｐゴシック" charset="-128"/>
              </a:defRPr>
            </a:lvl1pPr>
            <a:lvl2pPr marL="742950" indent="-285750" eaLnBrk="0" hangingPunct="0">
              <a:defRPr>
                <a:solidFill>
                  <a:schemeClr val="tx1"/>
                </a:solidFill>
                <a:latin typeface="Calibri" pitchFamily="34" charset="0"/>
                <a:ea typeface="ＭＳ Ｐゴシック" charset="-128"/>
              </a:defRPr>
            </a:lvl2pPr>
            <a:lvl3pPr marL="1143000" indent="-228600" eaLnBrk="0" hangingPunct="0">
              <a:defRPr>
                <a:solidFill>
                  <a:schemeClr val="tx1"/>
                </a:solidFill>
                <a:latin typeface="Calibri" pitchFamily="34" charset="0"/>
                <a:ea typeface="ＭＳ Ｐゴシック" charset="-128"/>
              </a:defRPr>
            </a:lvl3pPr>
            <a:lvl4pPr marL="1600200" indent="-228600" eaLnBrk="0" hangingPunct="0">
              <a:defRPr>
                <a:solidFill>
                  <a:schemeClr val="tx1"/>
                </a:solidFill>
                <a:latin typeface="Calibri" pitchFamily="34" charset="0"/>
                <a:ea typeface="ＭＳ Ｐゴシック" charset="-128"/>
              </a:defRPr>
            </a:lvl4pPr>
            <a:lvl5pPr marL="2057400" indent="-228600" eaLnBrk="0" hangingPunct="0">
              <a:defRPr>
                <a:solidFill>
                  <a:schemeClr val="tx1"/>
                </a:solidFill>
                <a:latin typeface="Calibri" pitchFamily="34" charset="0"/>
                <a:ea typeface="ＭＳ Ｐゴシック" charset="-128"/>
              </a:defRPr>
            </a:lvl5pPr>
            <a:lvl6pPr marL="2514600" indent="-228600" eaLnBrk="0" fontAlgn="base" hangingPunct="0">
              <a:spcBef>
                <a:spcPct val="0"/>
              </a:spcBef>
              <a:spcAft>
                <a:spcPct val="0"/>
              </a:spcAft>
              <a:defRPr>
                <a:solidFill>
                  <a:schemeClr val="tx1"/>
                </a:solidFill>
                <a:latin typeface="Calibri" pitchFamily="34" charset="0"/>
                <a:ea typeface="ＭＳ Ｐゴシック" charset="-128"/>
              </a:defRPr>
            </a:lvl6pPr>
            <a:lvl7pPr marL="2971800" indent="-228600" eaLnBrk="0" fontAlgn="base" hangingPunct="0">
              <a:spcBef>
                <a:spcPct val="0"/>
              </a:spcBef>
              <a:spcAft>
                <a:spcPct val="0"/>
              </a:spcAft>
              <a:defRPr>
                <a:solidFill>
                  <a:schemeClr val="tx1"/>
                </a:solidFill>
                <a:latin typeface="Calibri" pitchFamily="34" charset="0"/>
                <a:ea typeface="ＭＳ Ｐゴシック" charset="-128"/>
              </a:defRPr>
            </a:lvl7pPr>
            <a:lvl8pPr marL="3429000" indent="-228600" eaLnBrk="0" fontAlgn="base" hangingPunct="0">
              <a:spcBef>
                <a:spcPct val="0"/>
              </a:spcBef>
              <a:spcAft>
                <a:spcPct val="0"/>
              </a:spcAft>
              <a:defRPr>
                <a:solidFill>
                  <a:schemeClr val="tx1"/>
                </a:solidFill>
                <a:latin typeface="Calibri" pitchFamily="34" charset="0"/>
                <a:ea typeface="ＭＳ Ｐゴシック" charset="-128"/>
              </a:defRPr>
            </a:lvl8pPr>
            <a:lvl9pPr marL="3886200" indent="-228600" eaLnBrk="0" fontAlgn="base" hangingPunct="0">
              <a:spcBef>
                <a:spcPct val="0"/>
              </a:spcBef>
              <a:spcAft>
                <a:spcPct val="0"/>
              </a:spcAft>
              <a:defRPr>
                <a:solidFill>
                  <a:schemeClr val="tx1"/>
                </a:solidFill>
                <a:latin typeface="Calibri" pitchFamily="34" charset="0"/>
                <a:ea typeface="ＭＳ Ｐゴシック" charset="-128"/>
              </a:defRPr>
            </a:lvl9pPr>
          </a:lstStyle>
          <a:p>
            <a:pPr eaLnBrk="1" hangingPunct="1">
              <a:defRPr/>
            </a:pPr>
            <a:r>
              <a:rPr lang="el-GR" sz="3200" dirty="0">
                <a:solidFill>
                  <a:srgbClr val="FF0000"/>
                </a:solidFill>
                <a:effectLst>
                  <a:outerShdw blurRad="38100" dist="38100" dir="2700000" algn="tl">
                    <a:srgbClr val="000000">
                      <a:alpha val="43137"/>
                    </a:srgbClr>
                  </a:outerShdw>
                </a:effectLst>
                <a:latin typeface="Comic Sans MS" pitchFamily="66" charset="0"/>
              </a:rPr>
              <a:t>Το γυαλί είναι μονωτής. Δεν υπάρχει άλλο μονωτικό υλικό που να είναι στερεό, να παραμένει διάφανο σε υψηλές θερμοκρασίες και να έχει χαμηλό κόστος. </a:t>
            </a:r>
            <a:endParaRPr lang="en-US" sz="3200" dirty="0">
              <a:solidFill>
                <a:prstClr val="black"/>
              </a:solidFill>
              <a:effectLst>
                <a:outerShdw blurRad="38100" dist="38100" dir="2700000" algn="tl">
                  <a:srgbClr val="000000">
                    <a:alpha val="43137"/>
                  </a:srgbClr>
                </a:outerShdw>
              </a:effectLst>
              <a:latin typeface="Comic Sans MS" pitchFamily="66" charset="0"/>
            </a:endParaRPr>
          </a:p>
        </p:txBody>
      </p:sp>
      <p:pic>
        <p:nvPicPr>
          <p:cNvPr id="20485" name="Picture 7"/>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8007350" y="596900"/>
            <a:ext cx="919163" cy="850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Εικόνα 1"/>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304800" y="2895600"/>
            <a:ext cx="2879202" cy="2602321"/>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spTree>
  </p:cSld>
  <p:clrMapOvr>
    <a:masterClrMapping/>
  </p:clrMapOvr>
  <p:transition spd="slow">
    <p:pull/>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Θέση αριθμού διαφάνειας 2"/>
          <p:cNvSpPr>
            <a:spLocks noGrp="1"/>
          </p:cNvSpPr>
          <p:nvPr>
            <p:ph type="sldNum" sz="quarter" idx="12"/>
          </p:nvPr>
        </p:nvSpPr>
        <p:spPr bwMode="auto">
          <a:xfrm>
            <a:off x="7981950" y="6492875"/>
            <a:ext cx="116205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Calibri" pitchFamily="34" charset="0"/>
                <a:ea typeface="ＭＳ Ｐゴシック" charset="-128"/>
              </a:defRPr>
            </a:lvl1pPr>
            <a:lvl2pPr marL="742950" indent="-285750" eaLnBrk="0" hangingPunct="0">
              <a:defRPr>
                <a:solidFill>
                  <a:schemeClr val="tx1"/>
                </a:solidFill>
                <a:latin typeface="Calibri" pitchFamily="34" charset="0"/>
                <a:ea typeface="ＭＳ Ｐゴシック" charset="-128"/>
              </a:defRPr>
            </a:lvl2pPr>
            <a:lvl3pPr marL="1143000" indent="-228600" eaLnBrk="0" hangingPunct="0">
              <a:defRPr>
                <a:solidFill>
                  <a:schemeClr val="tx1"/>
                </a:solidFill>
                <a:latin typeface="Calibri" pitchFamily="34" charset="0"/>
                <a:ea typeface="ＭＳ Ｐゴシック" charset="-128"/>
              </a:defRPr>
            </a:lvl3pPr>
            <a:lvl4pPr marL="1600200" indent="-228600" eaLnBrk="0" hangingPunct="0">
              <a:defRPr>
                <a:solidFill>
                  <a:schemeClr val="tx1"/>
                </a:solidFill>
                <a:latin typeface="Calibri" pitchFamily="34" charset="0"/>
                <a:ea typeface="ＭＳ Ｐゴシック" charset="-128"/>
              </a:defRPr>
            </a:lvl4pPr>
            <a:lvl5pPr marL="2057400" indent="-228600" eaLnBrk="0" hangingPunct="0">
              <a:defRPr>
                <a:solidFill>
                  <a:schemeClr val="tx1"/>
                </a:solidFill>
                <a:latin typeface="Calibri" pitchFamily="34" charset="0"/>
                <a:ea typeface="ＭＳ Ｐゴシック" charset="-128"/>
              </a:defRPr>
            </a:lvl5pPr>
            <a:lvl6pPr marL="2514600" indent="-228600" eaLnBrk="0" fontAlgn="base" hangingPunct="0">
              <a:spcBef>
                <a:spcPct val="0"/>
              </a:spcBef>
              <a:spcAft>
                <a:spcPct val="0"/>
              </a:spcAft>
              <a:defRPr>
                <a:solidFill>
                  <a:schemeClr val="tx1"/>
                </a:solidFill>
                <a:latin typeface="Calibri" pitchFamily="34" charset="0"/>
                <a:ea typeface="ＭＳ Ｐゴシック" charset="-128"/>
              </a:defRPr>
            </a:lvl6pPr>
            <a:lvl7pPr marL="2971800" indent="-228600" eaLnBrk="0" fontAlgn="base" hangingPunct="0">
              <a:spcBef>
                <a:spcPct val="0"/>
              </a:spcBef>
              <a:spcAft>
                <a:spcPct val="0"/>
              </a:spcAft>
              <a:defRPr>
                <a:solidFill>
                  <a:schemeClr val="tx1"/>
                </a:solidFill>
                <a:latin typeface="Calibri" pitchFamily="34" charset="0"/>
                <a:ea typeface="ＭＳ Ｐゴシック" charset="-128"/>
              </a:defRPr>
            </a:lvl7pPr>
            <a:lvl8pPr marL="3429000" indent="-228600" eaLnBrk="0" fontAlgn="base" hangingPunct="0">
              <a:spcBef>
                <a:spcPct val="0"/>
              </a:spcBef>
              <a:spcAft>
                <a:spcPct val="0"/>
              </a:spcAft>
              <a:defRPr>
                <a:solidFill>
                  <a:schemeClr val="tx1"/>
                </a:solidFill>
                <a:latin typeface="Calibri" pitchFamily="34" charset="0"/>
                <a:ea typeface="ＭＳ Ｐゴシック" charset="-128"/>
              </a:defRPr>
            </a:lvl8pPr>
            <a:lvl9pPr marL="3886200" indent="-228600" eaLnBrk="0" fontAlgn="base" hangingPunct="0">
              <a:spcBef>
                <a:spcPct val="0"/>
              </a:spcBef>
              <a:spcAft>
                <a:spcPct val="0"/>
              </a:spcAft>
              <a:defRPr>
                <a:solidFill>
                  <a:schemeClr val="tx1"/>
                </a:solidFill>
                <a:latin typeface="Calibri" pitchFamily="34" charset="0"/>
                <a:ea typeface="ＭＳ Ｐゴシック" charset="-128"/>
              </a:defRPr>
            </a:lvl9pPr>
          </a:lstStyle>
          <a:p>
            <a:pPr eaLnBrk="1" hangingPunct="1"/>
            <a:fld id="{12EC9F6D-3FC7-4EB0-9AFB-2E8FFD139DD9}" type="slidenum">
              <a:rPr lang="el-GR" smtClean="0">
                <a:solidFill>
                  <a:srgbClr val="898989"/>
                </a:solidFill>
              </a:rPr>
              <a:pPr eaLnBrk="1" hangingPunct="1"/>
              <a:t>14</a:t>
            </a:fld>
            <a:endParaRPr lang="el-GR">
              <a:solidFill>
                <a:srgbClr val="898989"/>
              </a:solidFill>
            </a:endParaRPr>
          </a:p>
        </p:txBody>
      </p:sp>
      <p:sp>
        <p:nvSpPr>
          <p:cNvPr id="3074" name="Τίτλος 1"/>
          <p:cNvSpPr>
            <a:spLocks noGrp="1"/>
          </p:cNvSpPr>
          <p:nvPr>
            <p:ph type="title"/>
          </p:nvPr>
        </p:nvSpPr>
        <p:spPr/>
        <p:txBody>
          <a:bodyPr rtlCol="0">
            <a:normAutofit/>
          </a:bodyPr>
          <a:lstStyle/>
          <a:p>
            <a:pPr algn="l" eaLnBrk="1" fontAlgn="auto" hangingPunct="1">
              <a:spcAft>
                <a:spcPts val="0"/>
              </a:spcAft>
              <a:defRPr/>
            </a:pPr>
            <a:r>
              <a:rPr lang="el-GR" sz="3200" dirty="0">
                <a:effectLst>
                  <a:outerShdw blurRad="38100" dist="38100" dir="2700000" algn="tl">
                    <a:srgbClr val="000000">
                      <a:alpha val="43137"/>
                    </a:srgbClr>
                  </a:outerShdw>
                </a:effectLst>
                <a:ea typeface="ＭＳ Ｐゴシック" charset="-128"/>
              </a:rPr>
              <a:t>Η θερμότητα μεταδίδεται με αγωγή</a:t>
            </a:r>
            <a:r>
              <a:rPr lang="en-US" sz="3200" dirty="0">
                <a:effectLst>
                  <a:outerShdw blurRad="38100" dist="38100" dir="2700000" algn="tl">
                    <a:srgbClr val="000000">
                      <a:alpha val="43137"/>
                    </a:srgbClr>
                  </a:outerShdw>
                </a:effectLst>
                <a:ea typeface="ＭＳ Ｐゴシック" charset="-128"/>
              </a:rPr>
              <a:t>-</a:t>
            </a:r>
            <a:br>
              <a:rPr lang="en-US" sz="3200" dirty="0">
                <a:effectLst>
                  <a:outerShdw blurRad="38100" dist="38100" dir="2700000" algn="tl">
                    <a:srgbClr val="000000">
                      <a:alpha val="43137"/>
                    </a:srgbClr>
                  </a:outerShdw>
                </a:effectLst>
                <a:ea typeface="ＭＳ Ｐゴシック" charset="-128"/>
              </a:rPr>
            </a:br>
            <a:r>
              <a:rPr lang="el-GR" sz="3200" dirty="0">
                <a:effectLst>
                  <a:outerShdw blurRad="38100" dist="38100" dir="2700000" algn="tl">
                    <a:srgbClr val="000000">
                      <a:alpha val="43137"/>
                    </a:srgbClr>
                  </a:outerShdw>
                </a:effectLst>
                <a:ea typeface="ＭＳ Ｐゴシック" charset="-128"/>
              </a:rPr>
              <a:t>Εφαρμογή (</a:t>
            </a:r>
            <a:r>
              <a:rPr lang="en-US" sz="3200" dirty="0">
                <a:effectLst>
                  <a:outerShdw blurRad="38100" dist="38100" dir="2700000" algn="tl">
                    <a:srgbClr val="000000">
                      <a:alpha val="43137"/>
                    </a:srgbClr>
                  </a:outerShdw>
                </a:effectLst>
                <a:ea typeface="ＭＳ Ｐゴシック" charset="-128"/>
              </a:rPr>
              <a:t>3</a:t>
            </a:r>
            <a:r>
              <a:rPr lang="el-GR" sz="3200" dirty="0">
                <a:effectLst>
                  <a:outerShdw blurRad="38100" dist="38100" dir="2700000" algn="tl">
                    <a:srgbClr val="000000">
                      <a:alpha val="43137"/>
                    </a:srgbClr>
                  </a:outerShdw>
                </a:effectLst>
                <a:ea typeface="ＭＳ Ｐゴシック" charset="-128"/>
              </a:rPr>
              <a:t>)</a:t>
            </a:r>
          </a:p>
        </p:txBody>
      </p:sp>
      <p:sp>
        <p:nvSpPr>
          <p:cNvPr id="3075" name="TextBox 4"/>
          <p:cNvSpPr txBox="1">
            <a:spLocks noChangeArrowheads="1"/>
          </p:cNvSpPr>
          <p:nvPr/>
        </p:nvSpPr>
        <p:spPr bwMode="auto">
          <a:xfrm>
            <a:off x="3505200" y="2514600"/>
            <a:ext cx="5546725" cy="415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ea typeface="ＭＳ Ｐゴシック" charset="-128"/>
              </a:defRPr>
            </a:lvl1pPr>
            <a:lvl2pPr marL="742950" indent="-285750" eaLnBrk="0" hangingPunct="0">
              <a:defRPr>
                <a:solidFill>
                  <a:schemeClr val="tx1"/>
                </a:solidFill>
                <a:latin typeface="Calibri" pitchFamily="34" charset="0"/>
                <a:ea typeface="ＭＳ Ｐゴシック" charset="-128"/>
              </a:defRPr>
            </a:lvl2pPr>
            <a:lvl3pPr marL="1143000" indent="-228600" eaLnBrk="0" hangingPunct="0">
              <a:defRPr>
                <a:solidFill>
                  <a:schemeClr val="tx1"/>
                </a:solidFill>
                <a:latin typeface="Calibri" pitchFamily="34" charset="0"/>
                <a:ea typeface="ＭＳ Ｐゴシック" charset="-128"/>
              </a:defRPr>
            </a:lvl3pPr>
            <a:lvl4pPr marL="1600200" indent="-228600" eaLnBrk="0" hangingPunct="0">
              <a:defRPr>
                <a:solidFill>
                  <a:schemeClr val="tx1"/>
                </a:solidFill>
                <a:latin typeface="Calibri" pitchFamily="34" charset="0"/>
                <a:ea typeface="ＭＳ Ｐゴシック" charset="-128"/>
              </a:defRPr>
            </a:lvl4pPr>
            <a:lvl5pPr marL="2057400" indent="-228600" eaLnBrk="0" hangingPunct="0">
              <a:defRPr>
                <a:solidFill>
                  <a:schemeClr val="tx1"/>
                </a:solidFill>
                <a:latin typeface="Calibri" pitchFamily="34" charset="0"/>
                <a:ea typeface="ＭＳ Ｐゴシック" charset="-128"/>
              </a:defRPr>
            </a:lvl5pPr>
            <a:lvl6pPr marL="2514600" indent="-228600" eaLnBrk="0" fontAlgn="base" hangingPunct="0">
              <a:spcBef>
                <a:spcPct val="0"/>
              </a:spcBef>
              <a:spcAft>
                <a:spcPct val="0"/>
              </a:spcAft>
              <a:defRPr>
                <a:solidFill>
                  <a:schemeClr val="tx1"/>
                </a:solidFill>
                <a:latin typeface="Calibri" pitchFamily="34" charset="0"/>
                <a:ea typeface="ＭＳ Ｐゴシック" charset="-128"/>
              </a:defRPr>
            </a:lvl6pPr>
            <a:lvl7pPr marL="2971800" indent="-228600" eaLnBrk="0" fontAlgn="base" hangingPunct="0">
              <a:spcBef>
                <a:spcPct val="0"/>
              </a:spcBef>
              <a:spcAft>
                <a:spcPct val="0"/>
              </a:spcAft>
              <a:defRPr>
                <a:solidFill>
                  <a:schemeClr val="tx1"/>
                </a:solidFill>
                <a:latin typeface="Calibri" pitchFamily="34" charset="0"/>
                <a:ea typeface="ＭＳ Ｐゴシック" charset="-128"/>
              </a:defRPr>
            </a:lvl7pPr>
            <a:lvl8pPr marL="3429000" indent="-228600" eaLnBrk="0" fontAlgn="base" hangingPunct="0">
              <a:spcBef>
                <a:spcPct val="0"/>
              </a:spcBef>
              <a:spcAft>
                <a:spcPct val="0"/>
              </a:spcAft>
              <a:defRPr>
                <a:solidFill>
                  <a:schemeClr val="tx1"/>
                </a:solidFill>
                <a:latin typeface="Calibri" pitchFamily="34" charset="0"/>
                <a:ea typeface="ＭＳ Ｐゴシック" charset="-128"/>
              </a:defRPr>
            </a:lvl8pPr>
            <a:lvl9pPr marL="3886200" indent="-228600" eaLnBrk="0" fontAlgn="base" hangingPunct="0">
              <a:spcBef>
                <a:spcPct val="0"/>
              </a:spcBef>
              <a:spcAft>
                <a:spcPct val="0"/>
              </a:spcAft>
              <a:defRPr>
                <a:solidFill>
                  <a:schemeClr val="tx1"/>
                </a:solidFill>
                <a:latin typeface="Calibri" pitchFamily="34" charset="0"/>
                <a:ea typeface="ＭＳ Ｐゴシック" charset="-128"/>
              </a:defRPr>
            </a:lvl9pPr>
          </a:lstStyle>
          <a:p>
            <a:pPr eaLnBrk="1" hangingPunct="1">
              <a:defRPr/>
            </a:pPr>
            <a:r>
              <a:rPr lang="el-GR" sz="2200" dirty="0">
                <a:solidFill>
                  <a:prstClr val="black"/>
                </a:solidFill>
                <a:effectLst>
                  <a:outerShdw blurRad="38100" dist="38100" dir="2700000" algn="tl">
                    <a:srgbClr val="000000">
                      <a:alpha val="43137"/>
                    </a:srgbClr>
                  </a:outerShdw>
                </a:effectLst>
              </a:rPr>
              <a:t>Σε μία ταινία δράσης ο ήρωας ήθελε να απωθήσει κάποιους επίδοξους εισβολείς στο σπίτι του. Γι’ αυτό το λόγο κρέμασε στο εσωτερικό χερούλι της πόρτας μία θερμάστρα. Το αποτέλεσμα ήταν</a:t>
            </a:r>
            <a:r>
              <a:rPr lang="en-US" sz="2200" dirty="0">
                <a:solidFill>
                  <a:prstClr val="black"/>
                </a:solidFill>
                <a:effectLst>
                  <a:outerShdw blurRad="38100" dist="38100" dir="2700000" algn="tl">
                    <a:srgbClr val="000000">
                      <a:alpha val="43137"/>
                    </a:srgbClr>
                  </a:outerShdw>
                </a:effectLst>
              </a:rPr>
              <a:t>,</a:t>
            </a:r>
            <a:r>
              <a:rPr lang="el-GR" sz="2200" dirty="0">
                <a:solidFill>
                  <a:prstClr val="black"/>
                </a:solidFill>
                <a:effectLst>
                  <a:outerShdw blurRad="38100" dist="38100" dir="2700000" algn="tl">
                    <a:srgbClr val="000000">
                      <a:alpha val="43137"/>
                    </a:srgbClr>
                  </a:outerShdw>
                </a:effectLst>
              </a:rPr>
              <a:t> όταν οι εισβολείς ακούμπησαν το εξωτερικό χερούλι της πόρτας</a:t>
            </a:r>
            <a:r>
              <a:rPr lang="en-US" sz="2200" dirty="0">
                <a:solidFill>
                  <a:prstClr val="black"/>
                </a:solidFill>
                <a:effectLst>
                  <a:outerShdw blurRad="38100" dist="38100" dir="2700000" algn="tl">
                    <a:srgbClr val="000000">
                      <a:alpha val="43137"/>
                    </a:srgbClr>
                  </a:outerShdw>
                </a:effectLst>
              </a:rPr>
              <a:t>,</a:t>
            </a:r>
            <a:r>
              <a:rPr lang="el-GR" sz="2200" dirty="0">
                <a:solidFill>
                  <a:prstClr val="black"/>
                </a:solidFill>
                <a:effectLst>
                  <a:outerShdw blurRad="38100" dist="38100" dir="2700000" algn="tl">
                    <a:srgbClr val="000000">
                      <a:alpha val="43137"/>
                    </a:srgbClr>
                  </a:outerShdw>
                </a:effectLst>
              </a:rPr>
              <a:t> να καούν! Μπορείς να περιγράψεις τον τρόπο με τον οποίο </a:t>
            </a:r>
            <a:r>
              <a:rPr lang="en-US" sz="2200" dirty="0">
                <a:solidFill>
                  <a:prstClr val="black"/>
                </a:solidFill>
                <a:effectLst>
                  <a:outerShdw blurRad="38100" dist="38100" dir="2700000" algn="tl">
                    <a:srgbClr val="000000">
                      <a:alpha val="43137"/>
                    </a:srgbClr>
                  </a:outerShdw>
                </a:effectLst>
              </a:rPr>
              <a:t> </a:t>
            </a:r>
            <a:r>
              <a:rPr lang="el-GR" sz="2200" dirty="0">
                <a:solidFill>
                  <a:prstClr val="black"/>
                </a:solidFill>
                <a:effectLst>
                  <a:outerShdw blurRad="38100" dist="38100" dir="2700000" algn="tl">
                    <a:srgbClr val="000000">
                      <a:alpha val="43137"/>
                    </a:srgbClr>
                  </a:outerShdw>
                </a:effectLst>
              </a:rPr>
              <a:t>μεταδόθηκε η θερμότητα από το εσωτερικό στο εξωτερικό χερούλι; Θα μπορούσαν τα χερούλια στην παραπάνω περίπτωση να είναι ανεξάρτητα, δηλαδή να μην ακουμπούν μεταξύ τους;</a:t>
            </a:r>
            <a:endParaRPr lang="en-US" sz="2200" dirty="0">
              <a:solidFill>
                <a:prstClr val="black"/>
              </a:solidFill>
              <a:effectLst>
                <a:outerShdw blurRad="38100" dist="38100" dir="2700000" algn="tl">
                  <a:srgbClr val="000000">
                    <a:alpha val="43137"/>
                  </a:srgbClr>
                </a:outerShdw>
              </a:effectLst>
            </a:endParaRPr>
          </a:p>
        </p:txBody>
      </p:sp>
      <p:pic>
        <p:nvPicPr>
          <p:cNvPr id="21509" name="Picture 7"/>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8007350" y="596900"/>
            <a:ext cx="919163" cy="850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Εικόνα 1"/>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28600" y="3200400"/>
            <a:ext cx="3200400" cy="2400299"/>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spTree>
  </p:cSld>
  <p:clrMapOvr>
    <a:masterClrMapping/>
  </p:clrMapOvr>
  <p:transition spd="slow">
    <p:pull/>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Θέση αριθμού διαφάνειας 2"/>
          <p:cNvSpPr>
            <a:spLocks noGrp="1"/>
          </p:cNvSpPr>
          <p:nvPr>
            <p:ph type="sldNum" sz="quarter" idx="12"/>
          </p:nvPr>
        </p:nvSpPr>
        <p:spPr bwMode="auto">
          <a:xfrm>
            <a:off x="7981950" y="6492875"/>
            <a:ext cx="116205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Calibri" pitchFamily="34" charset="0"/>
                <a:ea typeface="ＭＳ Ｐゴシック" charset="-128"/>
              </a:defRPr>
            </a:lvl1pPr>
            <a:lvl2pPr marL="742950" indent="-285750" eaLnBrk="0" hangingPunct="0">
              <a:defRPr>
                <a:solidFill>
                  <a:schemeClr val="tx1"/>
                </a:solidFill>
                <a:latin typeface="Calibri" pitchFamily="34" charset="0"/>
                <a:ea typeface="ＭＳ Ｐゴシック" charset="-128"/>
              </a:defRPr>
            </a:lvl2pPr>
            <a:lvl3pPr marL="1143000" indent="-228600" eaLnBrk="0" hangingPunct="0">
              <a:defRPr>
                <a:solidFill>
                  <a:schemeClr val="tx1"/>
                </a:solidFill>
                <a:latin typeface="Calibri" pitchFamily="34" charset="0"/>
                <a:ea typeface="ＭＳ Ｐゴシック" charset="-128"/>
              </a:defRPr>
            </a:lvl3pPr>
            <a:lvl4pPr marL="1600200" indent="-228600" eaLnBrk="0" hangingPunct="0">
              <a:defRPr>
                <a:solidFill>
                  <a:schemeClr val="tx1"/>
                </a:solidFill>
                <a:latin typeface="Calibri" pitchFamily="34" charset="0"/>
                <a:ea typeface="ＭＳ Ｐゴシック" charset="-128"/>
              </a:defRPr>
            </a:lvl4pPr>
            <a:lvl5pPr marL="2057400" indent="-228600" eaLnBrk="0" hangingPunct="0">
              <a:defRPr>
                <a:solidFill>
                  <a:schemeClr val="tx1"/>
                </a:solidFill>
                <a:latin typeface="Calibri" pitchFamily="34" charset="0"/>
                <a:ea typeface="ＭＳ Ｐゴシック" charset="-128"/>
              </a:defRPr>
            </a:lvl5pPr>
            <a:lvl6pPr marL="2514600" indent="-228600" eaLnBrk="0" fontAlgn="base" hangingPunct="0">
              <a:spcBef>
                <a:spcPct val="0"/>
              </a:spcBef>
              <a:spcAft>
                <a:spcPct val="0"/>
              </a:spcAft>
              <a:defRPr>
                <a:solidFill>
                  <a:schemeClr val="tx1"/>
                </a:solidFill>
                <a:latin typeface="Calibri" pitchFamily="34" charset="0"/>
                <a:ea typeface="ＭＳ Ｐゴシック" charset="-128"/>
              </a:defRPr>
            </a:lvl6pPr>
            <a:lvl7pPr marL="2971800" indent="-228600" eaLnBrk="0" fontAlgn="base" hangingPunct="0">
              <a:spcBef>
                <a:spcPct val="0"/>
              </a:spcBef>
              <a:spcAft>
                <a:spcPct val="0"/>
              </a:spcAft>
              <a:defRPr>
                <a:solidFill>
                  <a:schemeClr val="tx1"/>
                </a:solidFill>
                <a:latin typeface="Calibri" pitchFamily="34" charset="0"/>
                <a:ea typeface="ＭＳ Ｐゴシック" charset="-128"/>
              </a:defRPr>
            </a:lvl7pPr>
            <a:lvl8pPr marL="3429000" indent="-228600" eaLnBrk="0" fontAlgn="base" hangingPunct="0">
              <a:spcBef>
                <a:spcPct val="0"/>
              </a:spcBef>
              <a:spcAft>
                <a:spcPct val="0"/>
              </a:spcAft>
              <a:defRPr>
                <a:solidFill>
                  <a:schemeClr val="tx1"/>
                </a:solidFill>
                <a:latin typeface="Calibri" pitchFamily="34" charset="0"/>
                <a:ea typeface="ＭＳ Ｐゴシック" charset="-128"/>
              </a:defRPr>
            </a:lvl8pPr>
            <a:lvl9pPr marL="3886200" indent="-228600" eaLnBrk="0" fontAlgn="base" hangingPunct="0">
              <a:spcBef>
                <a:spcPct val="0"/>
              </a:spcBef>
              <a:spcAft>
                <a:spcPct val="0"/>
              </a:spcAft>
              <a:defRPr>
                <a:solidFill>
                  <a:schemeClr val="tx1"/>
                </a:solidFill>
                <a:latin typeface="Calibri" pitchFamily="34" charset="0"/>
                <a:ea typeface="ＭＳ Ｐゴシック" charset="-128"/>
              </a:defRPr>
            </a:lvl9pPr>
          </a:lstStyle>
          <a:p>
            <a:pPr eaLnBrk="1" hangingPunct="1"/>
            <a:fld id="{5818F9A5-555C-4AE0-90A7-13ADE614A9EA}" type="slidenum">
              <a:rPr lang="el-GR" smtClean="0">
                <a:solidFill>
                  <a:srgbClr val="898989"/>
                </a:solidFill>
              </a:rPr>
              <a:pPr eaLnBrk="1" hangingPunct="1"/>
              <a:t>15</a:t>
            </a:fld>
            <a:endParaRPr lang="el-GR">
              <a:solidFill>
                <a:srgbClr val="898989"/>
              </a:solidFill>
            </a:endParaRPr>
          </a:p>
        </p:txBody>
      </p:sp>
      <p:sp>
        <p:nvSpPr>
          <p:cNvPr id="3074" name="Τίτλος 1"/>
          <p:cNvSpPr>
            <a:spLocks noGrp="1"/>
          </p:cNvSpPr>
          <p:nvPr>
            <p:ph type="title"/>
          </p:nvPr>
        </p:nvSpPr>
        <p:spPr/>
        <p:txBody>
          <a:bodyPr rtlCol="0">
            <a:normAutofit/>
          </a:bodyPr>
          <a:lstStyle/>
          <a:p>
            <a:pPr algn="l" eaLnBrk="1" fontAlgn="auto" hangingPunct="1">
              <a:spcAft>
                <a:spcPts val="0"/>
              </a:spcAft>
              <a:defRPr/>
            </a:pPr>
            <a:r>
              <a:rPr lang="el-GR" sz="3200" dirty="0">
                <a:effectLst>
                  <a:outerShdw blurRad="38100" dist="38100" dir="2700000" algn="tl">
                    <a:srgbClr val="000000">
                      <a:alpha val="43137"/>
                    </a:srgbClr>
                  </a:outerShdw>
                </a:effectLst>
                <a:ea typeface="ＭＳ Ｐゴシック" charset="-128"/>
              </a:rPr>
              <a:t>Η θερμότητα μεταδίδεται με αγωγή</a:t>
            </a:r>
            <a:r>
              <a:rPr lang="en-US" sz="3200" dirty="0">
                <a:effectLst>
                  <a:outerShdw blurRad="38100" dist="38100" dir="2700000" algn="tl">
                    <a:srgbClr val="000000">
                      <a:alpha val="43137"/>
                    </a:srgbClr>
                  </a:outerShdw>
                </a:effectLst>
                <a:ea typeface="ＭＳ Ｐゴシック" charset="-128"/>
              </a:rPr>
              <a:t>-</a:t>
            </a:r>
            <a:br>
              <a:rPr lang="en-US" sz="3200" dirty="0">
                <a:effectLst>
                  <a:outerShdw blurRad="38100" dist="38100" dir="2700000" algn="tl">
                    <a:srgbClr val="000000">
                      <a:alpha val="43137"/>
                    </a:srgbClr>
                  </a:outerShdw>
                </a:effectLst>
                <a:ea typeface="ＭＳ Ｐゴシック" charset="-128"/>
              </a:rPr>
            </a:br>
            <a:r>
              <a:rPr lang="el-GR" sz="3200" dirty="0">
                <a:effectLst>
                  <a:outerShdw blurRad="38100" dist="38100" dir="2700000" algn="tl">
                    <a:srgbClr val="000000">
                      <a:alpha val="43137"/>
                    </a:srgbClr>
                  </a:outerShdw>
                </a:effectLst>
                <a:ea typeface="ＭＳ Ｐゴシック" charset="-128"/>
              </a:rPr>
              <a:t>Εφαρμογή (</a:t>
            </a:r>
            <a:r>
              <a:rPr lang="en-US" sz="3200" dirty="0">
                <a:effectLst>
                  <a:outerShdw blurRad="38100" dist="38100" dir="2700000" algn="tl">
                    <a:srgbClr val="000000">
                      <a:alpha val="43137"/>
                    </a:srgbClr>
                  </a:outerShdw>
                </a:effectLst>
                <a:ea typeface="ＭＳ Ｐゴシック" charset="-128"/>
              </a:rPr>
              <a:t>3</a:t>
            </a:r>
            <a:r>
              <a:rPr lang="el-GR" sz="3200" dirty="0">
                <a:effectLst>
                  <a:outerShdw blurRad="38100" dist="38100" dir="2700000" algn="tl">
                    <a:srgbClr val="000000">
                      <a:alpha val="43137"/>
                    </a:srgbClr>
                  </a:outerShdw>
                </a:effectLst>
                <a:ea typeface="ＭＳ Ｐゴシック" charset="-128"/>
              </a:rPr>
              <a:t>)</a:t>
            </a:r>
          </a:p>
        </p:txBody>
      </p:sp>
      <p:sp>
        <p:nvSpPr>
          <p:cNvPr id="3075" name="TextBox 4"/>
          <p:cNvSpPr txBox="1">
            <a:spLocks noChangeArrowheads="1"/>
          </p:cNvSpPr>
          <p:nvPr/>
        </p:nvSpPr>
        <p:spPr bwMode="auto">
          <a:xfrm>
            <a:off x="3505200" y="2630488"/>
            <a:ext cx="5546725" cy="3540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ea typeface="ＭＳ Ｐゴシック" charset="-128"/>
              </a:defRPr>
            </a:lvl1pPr>
            <a:lvl2pPr marL="742950" indent="-285750" eaLnBrk="0" hangingPunct="0">
              <a:defRPr>
                <a:solidFill>
                  <a:schemeClr val="tx1"/>
                </a:solidFill>
                <a:latin typeface="Calibri" pitchFamily="34" charset="0"/>
                <a:ea typeface="ＭＳ Ｐゴシック" charset="-128"/>
              </a:defRPr>
            </a:lvl2pPr>
            <a:lvl3pPr marL="1143000" indent="-228600" eaLnBrk="0" hangingPunct="0">
              <a:defRPr>
                <a:solidFill>
                  <a:schemeClr val="tx1"/>
                </a:solidFill>
                <a:latin typeface="Calibri" pitchFamily="34" charset="0"/>
                <a:ea typeface="ＭＳ Ｐゴシック" charset="-128"/>
              </a:defRPr>
            </a:lvl3pPr>
            <a:lvl4pPr marL="1600200" indent="-228600" eaLnBrk="0" hangingPunct="0">
              <a:defRPr>
                <a:solidFill>
                  <a:schemeClr val="tx1"/>
                </a:solidFill>
                <a:latin typeface="Calibri" pitchFamily="34" charset="0"/>
                <a:ea typeface="ＭＳ Ｐゴシック" charset="-128"/>
              </a:defRPr>
            </a:lvl4pPr>
            <a:lvl5pPr marL="2057400" indent="-228600" eaLnBrk="0" hangingPunct="0">
              <a:defRPr>
                <a:solidFill>
                  <a:schemeClr val="tx1"/>
                </a:solidFill>
                <a:latin typeface="Calibri" pitchFamily="34" charset="0"/>
                <a:ea typeface="ＭＳ Ｐゴシック" charset="-128"/>
              </a:defRPr>
            </a:lvl5pPr>
            <a:lvl6pPr marL="2514600" indent="-228600" eaLnBrk="0" fontAlgn="base" hangingPunct="0">
              <a:spcBef>
                <a:spcPct val="0"/>
              </a:spcBef>
              <a:spcAft>
                <a:spcPct val="0"/>
              </a:spcAft>
              <a:defRPr>
                <a:solidFill>
                  <a:schemeClr val="tx1"/>
                </a:solidFill>
                <a:latin typeface="Calibri" pitchFamily="34" charset="0"/>
                <a:ea typeface="ＭＳ Ｐゴシック" charset="-128"/>
              </a:defRPr>
            </a:lvl6pPr>
            <a:lvl7pPr marL="2971800" indent="-228600" eaLnBrk="0" fontAlgn="base" hangingPunct="0">
              <a:spcBef>
                <a:spcPct val="0"/>
              </a:spcBef>
              <a:spcAft>
                <a:spcPct val="0"/>
              </a:spcAft>
              <a:defRPr>
                <a:solidFill>
                  <a:schemeClr val="tx1"/>
                </a:solidFill>
                <a:latin typeface="Calibri" pitchFamily="34" charset="0"/>
                <a:ea typeface="ＭＳ Ｐゴシック" charset="-128"/>
              </a:defRPr>
            </a:lvl7pPr>
            <a:lvl8pPr marL="3429000" indent="-228600" eaLnBrk="0" fontAlgn="base" hangingPunct="0">
              <a:spcBef>
                <a:spcPct val="0"/>
              </a:spcBef>
              <a:spcAft>
                <a:spcPct val="0"/>
              </a:spcAft>
              <a:defRPr>
                <a:solidFill>
                  <a:schemeClr val="tx1"/>
                </a:solidFill>
                <a:latin typeface="Calibri" pitchFamily="34" charset="0"/>
                <a:ea typeface="ＭＳ Ｐゴシック" charset="-128"/>
              </a:defRPr>
            </a:lvl8pPr>
            <a:lvl9pPr marL="3886200" indent="-228600" eaLnBrk="0" fontAlgn="base" hangingPunct="0">
              <a:spcBef>
                <a:spcPct val="0"/>
              </a:spcBef>
              <a:spcAft>
                <a:spcPct val="0"/>
              </a:spcAft>
              <a:defRPr>
                <a:solidFill>
                  <a:schemeClr val="tx1"/>
                </a:solidFill>
                <a:latin typeface="Calibri" pitchFamily="34" charset="0"/>
                <a:ea typeface="ＭＳ Ｐゴシック" charset="-128"/>
              </a:defRPr>
            </a:lvl9pPr>
          </a:lstStyle>
          <a:p>
            <a:pPr eaLnBrk="1" hangingPunct="1">
              <a:defRPr/>
            </a:pPr>
            <a:r>
              <a:rPr lang="el-GR" sz="3200" dirty="0">
                <a:solidFill>
                  <a:srgbClr val="FF0000"/>
                </a:solidFill>
                <a:effectLst>
                  <a:outerShdw blurRad="38100" dist="38100" dir="2700000" algn="tl">
                    <a:srgbClr val="000000">
                      <a:alpha val="43137"/>
                    </a:srgbClr>
                  </a:outerShdw>
                </a:effectLst>
                <a:latin typeface="Comic Sans MS" pitchFamily="66" charset="0"/>
              </a:rPr>
              <a:t>Η θερμότητα μεταδόθηκε με αγωγή μέσα από τα μεταλλικά χερούλια. Τα χερούλια πρέπει οπωσδήποτε να ακουμπούν γιατί διαφορετικά θα υπάρχει ανάμεσά τους αέρας που είναι μονωτής. </a:t>
            </a:r>
            <a:endParaRPr lang="en-US" sz="3200" dirty="0">
              <a:solidFill>
                <a:prstClr val="black"/>
              </a:solidFill>
              <a:effectLst>
                <a:outerShdw blurRad="38100" dist="38100" dir="2700000" algn="tl">
                  <a:srgbClr val="000000">
                    <a:alpha val="43137"/>
                  </a:srgbClr>
                </a:outerShdw>
              </a:effectLst>
              <a:latin typeface="Comic Sans MS" pitchFamily="66" charset="0"/>
            </a:endParaRPr>
          </a:p>
        </p:txBody>
      </p:sp>
      <p:pic>
        <p:nvPicPr>
          <p:cNvPr id="22533" name="Picture 7"/>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8007350" y="596900"/>
            <a:ext cx="919163" cy="850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Εικόνα 1"/>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28600" y="3200400"/>
            <a:ext cx="3200400" cy="2400299"/>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spTree>
  </p:cSld>
  <p:clrMapOvr>
    <a:masterClrMapping/>
  </p:clrMapOvr>
  <p:transition spd="slow">
    <p:pull/>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Θέση αριθμού διαφάνειας 2"/>
          <p:cNvSpPr>
            <a:spLocks noGrp="1"/>
          </p:cNvSpPr>
          <p:nvPr>
            <p:ph type="sldNum" sz="quarter" idx="12"/>
          </p:nvPr>
        </p:nvSpPr>
        <p:spPr bwMode="auto">
          <a:xfrm>
            <a:off x="7981950" y="6492875"/>
            <a:ext cx="116205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Calibri" pitchFamily="34" charset="0"/>
                <a:ea typeface="ＭＳ Ｐゴシック" charset="-128"/>
              </a:defRPr>
            </a:lvl1pPr>
            <a:lvl2pPr marL="742950" indent="-285750" eaLnBrk="0" hangingPunct="0">
              <a:defRPr>
                <a:solidFill>
                  <a:schemeClr val="tx1"/>
                </a:solidFill>
                <a:latin typeface="Calibri" pitchFamily="34" charset="0"/>
                <a:ea typeface="ＭＳ Ｐゴシック" charset="-128"/>
              </a:defRPr>
            </a:lvl2pPr>
            <a:lvl3pPr marL="1143000" indent="-228600" eaLnBrk="0" hangingPunct="0">
              <a:defRPr>
                <a:solidFill>
                  <a:schemeClr val="tx1"/>
                </a:solidFill>
                <a:latin typeface="Calibri" pitchFamily="34" charset="0"/>
                <a:ea typeface="ＭＳ Ｐゴシック" charset="-128"/>
              </a:defRPr>
            </a:lvl3pPr>
            <a:lvl4pPr marL="1600200" indent="-228600" eaLnBrk="0" hangingPunct="0">
              <a:defRPr>
                <a:solidFill>
                  <a:schemeClr val="tx1"/>
                </a:solidFill>
                <a:latin typeface="Calibri" pitchFamily="34" charset="0"/>
                <a:ea typeface="ＭＳ Ｐゴシック" charset="-128"/>
              </a:defRPr>
            </a:lvl4pPr>
            <a:lvl5pPr marL="2057400" indent="-228600" eaLnBrk="0" hangingPunct="0">
              <a:defRPr>
                <a:solidFill>
                  <a:schemeClr val="tx1"/>
                </a:solidFill>
                <a:latin typeface="Calibri" pitchFamily="34" charset="0"/>
                <a:ea typeface="ＭＳ Ｐゴシック" charset="-128"/>
              </a:defRPr>
            </a:lvl5pPr>
            <a:lvl6pPr marL="2514600" indent="-228600" eaLnBrk="0" fontAlgn="base" hangingPunct="0">
              <a:spcBef>
                <a:spcPct val="0"/>
              </a:spcBef>
              <a:spcAft>
                <a:spcPct val="0"/>
              </a:spcAft>
              <a:defRPr>
                <a:solidFill>
                  <a:schemeClr val="tx1"/>
                </a:solidFill>
                <a:latin typeface="Calibri" pitchFamily="34" charset="0"/>
                <a:ea typeface="ＭＳ Ｐゴシック" charset="-128"/>
              </a:defRPr>
            </a:lvl6pPr>
            <a:lvl7pPr marL="2971800" indent="-228600" eaLnBrk="0" fontAlgn="base" hangingPunct="0">
              <a:spcBef>
                <a:spcPct val="0"/>
              </a:spcBef>
              <a:spcAft>
                <a:spcPct val="0"/>
              </a:spcAft>
              <a:defRPr>
                <a:solidFill>
                  <a:schemeClr val="tx1"/>
                </a:solidFill>
                <a:latin typeface="Calibri" pitchFamily="34" charset="0"/>
                <a:ea typeface="ＭＳ Ｐゴシック" charset="-128"/>
              </a:defRPr>
            </a:lvl7pPr>
            <a:lvl8pPr marL="3429000" indent="-228600" eaLnBrk="0" fontAlgn="base" hangingPunct="0">
              <a:spcBef>
                <a:spcPct val="0"/>
              </a:spcBef>
              <a:spcAft>
                <a:spcPct val="0"/>
              </a:spcAft>
              <a:defRPr>
                <a:solidFill>
                  <a:schemeClr val="tx1"/>
                </a:solidFill>
                <a:latin typeface="Calibri" pitchFamily="34" charset="0"/>
                <a:ea typeface="ＭＳ Ｐゴシック" charset="-128"/>
              </a:defRPr>
            </a:lvl8pPr>
            <a:lvl9pPr marL="3886200" indent="-228600" eaLnBrk="0" fontAlgn="base" hangingPunct="0">
              <a:spcBef>
                <a:spcPct val="0"/>
              </a:spcBef>
              <a:spcAft>
                <a:spcPct val="0"/>
              </a:spcAft>
              <a:defRPr>
                <a:solidFill>
                  <a:schemeClr val="tx1"/>
                </a:solidFill>
                <a:latin typeface="Calibri" pitchFamily="34" charset="0"/>
                <a:ea typeface="ＭＳ Ｐゴシック" charset="-128"/>
              </a:defRPr>
            </a:lvl9pPr>
          </a:lstStyle>
          <a:p>
            <a:pPr eaLnBrk="1" hangingPunct="1"/>
            <a:fld id="{FC5B1CAB-79FA-489C-93C5-912A39F95A79}" type="slidenum">
              <a:rPr lang="el-GR" smtClean="0">
                <a:solidFill>
                  <a:srgbClr val="898989"/>
                </a:solidFill>
              </a:rPr>
              <a:pPr eaLnBrk="1" hangingPunct="1"/>
              <a:t>16</a:t>
            </a:fld>
            <a:endParaRPr lang="el-GR">
              <a:solidFill>
                <a:srgbClr val="898989"/>
              </a:solidFill>
            </a:endParaRPr>
          </a:p>
        </p:txBody>
      </p:sp>
      <p:sp>
        <p:nvSpPr>
          <p:cNvPr id="3074" name="Τίτλος 1"/>
          <p:cNvSpPr>
            <a:spLocks noGrp="1"/>
          </p:cNvSpPr>
          <p:nvPr>
            <p:ph type="title"/>
          </p:nvPr>
        </p:nvSpPr>
        <p:spPr/>
        <p:txBody>
          <a:bodyPr rtlCol="0">
            <a:normAutofit/>
          </a:bodyPr>
          <a:lstStyle/>
          <a:p>
            <a:pPr algn="l" eaLnBrk="1" fontAlgn="auto" hangingPunct="1">
              <a:spcAft>
                <a:spcPts val="0"/>
              </a:spcAft>
              <a:defRPr/>
            </a:pPr>
            <a:r>
              <a:rPr lang="el-GR" sz="3200" dirty="0">
                <a:effectLst>
                  <a:outerShdw blurRad="38100" dist="38100" dir="2700000" algn="tl">
                    <a:srgbClr val="000000">
                      <a:alpha val="43137"/>
                    </a:srgbClr>
                  </a:outerShdw>
                </a:effectLst>
                <a:ea typeface="ＭＳ Ｐゴシック" charset="-128"/>
              </a:rPr>
              <a:t>Η θερμότητα μεταδίδεται με αγωγή</a:t>
            </a:r>
            <a:r>
              <a:rPr lang="en-US" sz="3200" dirty="0">
                <a:effectLst>
                  <a:outerShdw blurRad="38100" dist="38100" dir="2700000" algn="tl">
                    <a:srgbClr val="000000">
                      <a:alpha val="43137"/>
                    </a:srgbClr>
                  </a:outerShdw>
                </a:effectLst>
                <a:ea typeface="ＭＳ Ｐゴシック" charset="-128"/>
              </a:rPr>
              <a:t>-</a:t>
            </a:r>
            <a:br>
              <a:rPr lang="en-US" sz="3200" dirty="0">
                <a:effectLst>
                  <a:outerShdw blurRad="38100" dist="38100" dir="2700000" algn="tl">
                    <a:srgbClr val="000000">
                      <a:alpha val="43137"/>
                    </a:srgbClr>
                  </a:outerShdw>
                </a:effectLst>
                <a:ea typeface="ＭＳ Ｐゴシック" charset="-128"/>
              </a:rPr>
            </a:br>
            <a:r>
              <a:rPr lang="el-GR" sz="3200" dirty="0">
                <a:effectLst>
                  <a:outerShdw blurRad="38100" dist="38100" dir="2700000" algn="tl">
                    <a:srgbClr val="000000">
                      <a:alpha val="43137"/>
                    </a:srgbClr>
                  </a:outerShdw>
                </a:effectLst>
                <a:ea typeface="ＭＳ Ｐゴシック" charset="-128"/>
              </a:rPr>
              <a:t>Εφαρμογή (4)</a:t>
            </a:r>
          </a:p>
        </p:txBody>
      </p:sp>
      <p:sp>
        <p:nvSpPr>
          <p:cNvPr id="3075" name="TextBox 4"/>
          <p:cNvSpPr txBox="1">
            <a:spLocks noChangeArrowheads="1"/>
          </p:cNvSpPr>
          <p:nvPr/>
        </p:nvSpPr>
        <p:spPr bwMode="auto">
          <a:xfrm>
            <a:off x="5892800" y="2590800"/>
            <a:ext cx="3251200" cy="3108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ea typeface="ＭＳ Ｐゴシック" charset="-128"/>
              </a:defRPr>
            </a:lvl1pPr>
            <a:lvl2pPr marL="742950" indent="-285750" eaLnBrk="0" hangingPunct="0">
              <a:defRPr>
                <a:solidFill>
                  <a:schemeClr val="tx1"/>
                </a:solidFill>
                <a:latin typeface="Calibri" pitchFamily="34" charset="0"/>
                <a:ea typeface="ＭＳ Ｐゴシック" charset="-128"/>
              </a:defRPr>
            </a:lvl2pPr>
            <a:lvl3pPr marL="1143000" indent="-228600" eaLnBrk="0" hangingPunct="0">
              <a:defRPr>
                <a:solidFill>
                  <a:schemeClr val="tx1"/>
                </a:solidFill>
                <a:latin typeface="Calibri" pitchFamily="34" charset="0"/>
                <a:ea typeface="ＭＳ Ｐゴシック" charset="-128"/>
              </a:defRPr>
            </a:lvl3pPr>
            <a:lvl4pPr marL="1600200" indent="-228600" eaLnBrk="0" hangingPunct="0">
              <a:defRPr>
                <a:solidFill>
                  <a:schemeClr val="tx1"/>
                </a:solidFill>
                <a:latin typeface="Calibri" pitchFamily="34" charset="0"/>
                <a:ea typeface="ＭＳ Ｐゴシック" charset="-128"/>
              </a:defRPr>
            </a:lvl4pPr>
            <a:lvl5pPr marL="2057400" indent="-228600" eaLnBrk="0" hangingPunct="0">
              <a:defRPr>
                <a:solidFill>
                  <a:schemeClr val="tx1"/>
                </a:solidFill>
                <a:latin typeface="Calibri" pitchFamily="34" charset="0"/>
                <a:ea typeface="ＭＳ Ｐゴシック" charset="-128"/>
              </a:defRPr>
            </a:lvl5pPr>
            <a:lvl6pPr marL="2514600" indent="-228600" eaLnBrk="0" fontAlgn="base" hangingPunct="0">
              <a:spcBef>
                <a:spcPct val="0"/>
              </a:spcBef>
              <a:spcAft>
                <a:spcPct val="0"/>
              </a:spcAft>
              <a:defRPr>
                <a:solidFill>
                  <a:schemeClr val="tx1"/>
                </a:solidFill>
                <a:latin typeface="Calibri" pitchFamily="34" charset="0"/>
                <a:ea typeface="ＭＳ Ｐゴシック" charset="-128"/>
              </a:defRPr>
            </a:lvl6pPr>
            <a:lvl7pPr marL="2971800" indent="-228600" eaLnBrk="0" fontAlgn="base" hangingPunct="0">
              <a:spcBef>
                <a:spcPct val="0"/>
              </a:spcBef>
              <a:spcAft>
                <a:spcPct val="0"/>
              </a:spcAft>
              <a:defRPr>
                <a:solidFill>
                  <a:schemeClr val="tx1"/>
                </a:solidFill>
                <a:latin typeface="Calibri" pitchFamily="34" charset="0"/>
                <a:ea typeface="ＭＳ Ｐゴシック" charset="-128"/>
              </a:defRPr>
            </a:lvl7pPr>
            <a:lvl8pPr marL="3429000" indent="-228600" eaLnBrk="0" fontAlgn="base" hangingPunct="0">
              <a:spcBef>
                <a:spcPct val="0"/>
              </a:spcBef>
              <a:spcAft>
                <a:spcPct val="0"/>
              </a:spcAft>
              <a:defRPr>
                <a:solidFill>
                  <a:schemeClr val="tx1"/>
                </a:solidFill>
                <a:latin typeface="Calibri" pitchFamily="34" charset="0"/>
                <a:ea typeface="ＭＳ Ｐゴシック" charset="-128"/>
              </a:defRPr>
            </a:lvl8pPr>
            <a:lvl9pPr marL="3886200" indent="-228600" eaLnBrk="0" fontAlgn="base" hangingPunct="0">
              <a:spcBef>
                <a:spcPct val="0"/>
              </a:spcBef>
              <a:spcAft>
                <a:spcPct val="0"/>
              </a:spcAft>
              <a:defRPr>
                <a:solidFill>
                  <a:schemeClr val="tx1"/>
                </a:solidFill>
                <a:latin typeface="Calibri" pitchFamily="34" charset="0"/>
                <a:ea typeface="ＭＳ Ｐゴシック" charset="-128"/>
              </a:defRPr>
            </a:lvl9pPr>
          </a:lstStyle>
          <a:p>
            <a:pPr eaLnBrk="1" hangingPunct="1">
              <a:defRPr/>
            </a:pPr>
            <a:r>
              <a:rPr lang="el-GR" sz="2800" dirty="0">
                <a:effectLst>
                  <a:outerShdw blurRad="38100" dist="38100" dir="2700000" algn="tl">
                    <a:srgbClr val="000000">
                      <a:alpha val="43137"/>
                    </a:srgbClr>
                  </a:outerShdw>
                </a:effectLst>
              </a:rPr>
              <a:t>Μπορείς να εξηγήσεις γιατί ο </a:t>
            </a:r>
            <a:r>
              <a:rPr lang="el-GR" sz="2800" dirty="0" err="1">
                <a:effectLst>
                  <a:outerShdw blurRad="38100" dist="38100" dir="2700000" algn="tl">
                    <a:srgbClr val="000000">
                      <a:alpha val="43137"/>
                    </a:srgbClr>
                  </a:outerShdw>
                </a:effectLst>
              </a:rPr>
              <a:t>Αστερίξ</a:t>
            </a:r>
            <a:r>
              <a:rPr lang="el-GR" sz="2800" dirty="0">
                <a:effectLst>
                  <a:outerShdw blurRad="38100" dist="38100" dir="2700000" algn="tl">
                    <a:srgbClr val="000000">
                      <a:alpha val="43137"/>
                    </a:srgbClr>
                  </a:outerShdw>
                </a:effectLst>
              </a:rPr>
              <a:t> αναγκάστηκε να αφήσει το ακόντιο, ενώ ο </a:t>
            </a:r>
            <a:r>
              <a:rPr lang="el-GR" sz="2800" dirty="0" err="1">
                <a:effectLst>
                  <a:outerShdw blurRad="38100" dist="38100" dir="2700000" algn="tl">
                    <a:srgbClr val="000000">
                      <a:alpha val="43137"/>
                    </a:srgbClr>
                  </a:outerShdw>
                </a:effectLst>
              </a:rPr>
              <a:t>Οβελίξ</a:t>
            </a:r>
            <a:r>
              <a:rPr lang="el-GR" sz="2800" dirty="0">
                <a:effectLst>
                  <a:outerShdw blurRad="38100" dist="38100" dir="2700000" algn="tl">
                    <a:srgbClr val="000000">
                      <a:alpha val="43137"/>
                    </a:srgbClr>
                  </a:outerShdw>
                </a:effectLst>
              </a:rPr>
              <a:t> το κρατά ακόμη;</a:t>
            </a:r>
            <a:endParaRPr lang="en-US" sz="2800" dirty="0">
              <a:effectLst>
                <a:outerShdw blurRad="38100" dist="38100" dir="2700000" algn="tl">
                  <a:srgbClr val="000000">
                    <a:alpha val="43137"/>
                  </a:srgbClr>
                </a:outerShdw>
              </a:effectLst>
            </a:endParaRPr>
          </a:p>
        </p:txBody>
      </p:sp>
      <p:pic>
        <p:nvPicPr>
          <p:cNvPr id="23557" name="Picture 7"/>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8007350" y="596900"/>
            <a:ext cx="919163" cy="850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Εικόνα 1"/>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6200" y="2590800"/>
            <a:ext cx="5599186" cy="375819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transition spd="slow">
    <p:pull/>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Θέση αριθμού διαφάνειας 2"/>
          <p:cNvSpPr>
            <a:spLocks noGrp="1"/>
          </p:cNvSpPr>
          <p:nvPr>
            <p:ph type="sldNum" sz="quarter" idx="12"/>
          </p:nvPr>
        </p:nvSpPr>
        <p:spPr bwMode="auto">
          <a:xfrm>
            <a:off x="7981950" y="6492875"/>
            <a:ext cx="116205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Calibri" pitchFamily="34" charset="0"/>
                <a:ea typeface="ＭＳ Ｐゴシック" charset="-128"/>
              </a:defRPr>
            </a:lvl1pPr>
            <a:lvl2pPr marL="742950" indent="-285750" eaLnBrk="0" hangingPunct="0">
              <a:defRPr>
                <a:solidFill>
                  <a:schemeClr val="tx1"/>
                </a:solidFill>
                <a:latin typeface="Calibri" pitchFamily="34" charset="0"/>
                <a:ea typeface="ＭＳ Ｐゴシック" charset="-128"/>
              </a:defRPr>
            </a:lvl2pPr>
            <a:lvl3pPr marL="1143000" indent="-228600" eaLnBrk="0" hangingPunct="0">
              <a:defRPr>
                <a:solidFill>
                  <a:schemeClr val="tx1"/>
                </a:solidFill>
                <a:latin typeface="Calibri" pitchFamily="34" charset="0"/>
                <a:ea typeface="ＭＳ Ｐゴシック" charset="-128"/>
              </a:defRPr>
            </a:lvl3pPr>
            <a:lvl4pPr marL="1600200" indent="-228600" eaLnBrk="0" hangingPunct="0">
              <a:defRPr>
                <a:solidFill>
                  <a:schemeClr val="tx1"/>
                </a:solidFill>
                <a:latin typeface="Calibri" pitchFamily="34" charset="0"/>
                <a:ea typeface="ＭＳ Ｐゴシック" charset="-128"/>
              </a:defRPr>
            </a:lvl4pPr>
            <a:lvl5pPr marL="2057400" indent="-228600" eaLnBrk="0" hangingPunct="0">
              <a:defRPr>
                <a:solidFill>
                  <a:schemeClr val="tx1"/>
                </a:solidFill>
                <a:latin typeface="Calibri" pitchFamily="34" charset="0"/>
                <a:ea typeface="ＭＳ Ｐゴシック" charset="-128"/>
              </a:defRPr>
            </a:lvl5pPr>
            <a:lvl6pPr marL="2514600" indent="-228600" eaLnBrk="0" fontAlgn="base" hangingPunct="0">
              <a:spcBef>
                <a:spcPct val="0"/>
              </a:spcBef>
              <a:spcAft>
                <a:spcPct val="0"/>
              </a:spcAft>
              <a:defRPr>
                <a:solidFill>
                  <a:schemeClr val="tx1"/>
                </a:solidFill>
                <a:latin typeface="Calibri" pitchFamily="34" charset="0"/>
                <a:ea typeface="ＭＳ Ｐゴシック" charset="-128"/>
              </a:defRPr>
            </a:lvl6pPr>
            <a:lvl7pPr marL="2971800" indent="-228600" eaLnBrk="0" fontAlgn="base" hangingPunct="0">
              <a:spcBef>
                <a:spcPct val="0"/>
              </a:spcBef>
              <a:spcAft>
                <a:spcPct val="0"/>
              </a:spcAft>
              <a:defRPr>
                <a:solidFill>
                  <a:schemeClr val="tx1"/>
                </a:solidFill>
                <a:latin typeface="Calibri" pitchFamily="34" charset="0"/>
                <a:ea typeface="ＭＳ Ｐゴシック" charset="-128"/>
              </a:defRPr>
            </a:lvl7pPr>
            <a:lvl8pPr marL="3429000" indent="-228600" eaLnBrk="0" fontAlgn="base" hangingPunct="0">
              <a:spcBef>
                <a:spcPct val="0"/>
              </a:spcBef>
              <a:spcAft>
                <a:spcPct val="0"/>
              </a:spcAft>
              <a:defRPr>
                <a:solidFill>
                  <a:schemeClr val="tx1"/>
                </a:solidFill>
                <a:latin typeface="Calibri" pitchFamily="34" charset="0"/>
                <a:ea typeface="ＭＳ Ｐゴシック" charset="-128"/>
              </a:defRPr>
            </a:lvl8pPr>
            <a:lvl9pPr marL="3886200" indent="-228600" eaLnBrk="0" fontAlgn="base" hangingPunct="0">
              <a:spcBef>
                <a:spcPct val="0"/>
              </a:spcBef>
              <a:spcAft>
                <a:spcPct val="0"/>
              </a:spcAft>
              <a:defRPr>
                <a:solidFill>
                  <a:schemeClr val="tx1"/>
                </a:solidFill>
                <a:latin typeface="Calibri" pitchFamily="34" charset="0"/>
                <a:ea typeface="ＭＳ Ｐゴシック" charset="-128"/>
              </a:defRPr>
            </a:lvl9pPr>
          </a:lstStyle>
          <a:p>
            <a:pPr eaLnBrk="1" hangingPunct="1"/>
            <a:fld id="{BDE42F23-192C-4612-9C50-D6FA78361AEF}" type="slidenum">
              <a:rPr lang="el-GR" smtClean="0">
                <a:solidFill>
                  <a:srgbClr val="898989"/>
                </a:solidFill>
              </a:rPr>
              <a:pPr eaLnBrk="1" hangingPunct="1"/>
              <a:t>17</a:t>
            </a:fld>
            <a:endParaRPr lang="el-GR">
              <a:solidFill>
                <a:srgbClr val="898989"/>
              </a:solidFill>
            </a:endParaRPr>
          </a:p>
        </p:txBody>
      </p:sp>
      <p:sp>
        <p:nvSpPr>
          <p:cNvPr id="3074" name="Τίτλος 1"/>
          <p:cNvSpPr>
            <a:spLocks noGrp="1"/>
          </p:cNvSpPr>
          <p:nvPr>
            <p:ph type="title"/>
          </p:nvPr>
        </p:nvSpPr>
        <p:spPr/>
        <p:txBody>
          <a:bodyPr rtlCol="0">
            <a:normAutofit/>
          </a:bodyPr>
          <a:lstStyle/>
          <a:p>
            <a:pPr algn="l" eaLnBrk="1" fontAlgn="auto" hangingPunct="1">
              <a:spcAft>
                <a:spcPts val="0"/>
              </a:spcAft>
              <a:defRPr/>
            </a:pPr>
            <a:r>
              <a:rPr lang="el-GR" sz="3200" dirty="0">
                <a:effectLst>
                  <a:outerShdw blurRad="38100" dist="38100" dir="2700000" algn="tl">
                    <a:srgbClr val="000000">
                      <a:alpha val="43137"/>
                    </a:srgbClr>
                  </a:outerShdw>
                </a:effectLst>
                <a:ea typeface="ＭＳ Ｐゴシック" charset="-128"/>
              </a:rPr>
              <a:t>Η θερμότητα μεταδίδεται με αγωγή</a:t>
            </a:r>
            <a:r>
              <a:rPr lang="en-US" sz="3200" dirty="0">
                <a:effectLst>
                  <a:outerShdw blurRad="38100" dist="38100" dir="2700000" algn="tl">
                    <a:srgbClr val="000000">
                      <a:alpha val="43137"/>
                    </a:srgbClr>
                  </a:outerShdw>
                </a:effectLst>
                <a:ea typeface="ＭＳ Ｐゴシック" charset="-128"/>
              </a:rPr>
              <a:t>-</a:t>
            </a:r>
            <a:br>
              <a:rPr lang="en-US" sz="3200" dirty="0">
                <a:effectLst>
                  <a:outerShdw blurRad="38100" dist="38100" dir="2700000" algn="tl">
                    <a:srgbClr val="000000">
                      <a:alpha val="43137"/>
                    </a:srgbClr>
                  </a:outerShdw>
                </a:effectLst>
                <a:ea typeface="ＭＳ Ｐゴシック" charset="-128"/>
              </a:rPr>
            </a:br>
            <a:r>
              <a:rPr lang="el-GR" sz="3200" dirty="0">
                <a:effectLst>
                  <a:outerShdw blurRad="38100" dist="38100" dir="2700000" algn="tl">
                    <a:srgbClr val="000000">
                      <a:alpha val="43137"/>
                    </a:srgbClr>
                  </a:outerShdw>
                </a:effectLst>
                <a:ea typeface="ＭＳ Ｐゴシック" charset="-128"/>
              </a:rPr>
              <a:t>Εφαρμογή (4)</a:t>
            </a:r>
          </a:p>
        </p:txBody>
      </p:sp>
      <p:sp>
        <p:nvSpPr>
          <p:cNvPr id="3075" name="TextBox 4"/>
          <p:cNvSpPr txBox="1">
            <a:spLocks noChangeArrowheads="1"/>
          </p:cNvSpPr>
          <p:nvPr/>
        </p:nvSpPr>
        <p:spPr bwMode="auto">
          <a:xfrm>
            <a:off x="4572000" y="2590800"/>
            <a:ext cx="4572000" cy="3694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ea typeface="ＭＳ Ｐゴシック" charset="-128"/>
              </a:defRPr>
            </a:lvl1pPr>
            <a:lvl2pPr marL="742950" indent="-285750" eaLnBrk="0" hangingPunct="0">
              <a:defRPr>
                <a:solidFill>
                  <a:schemeClr val="tx1"/>
                </a:solidFill>
                <a:latin typeface="Calibri" pitchFamily="34" charset="0"/>
                <a:ea typeface="ＭＳ Ｐゴシック" charset="-128"/>
              </a:defRPr>
            </a:lvl2pPr>
            <a:lvl3pPr marL="1143000" indent="-228600" eaLnBrk="0" hangingPunct="0">
              <a:defRPr>
                <a:solidFill>
                  <a:schemeClr val="tx1"/>
                </a:solidFill>
                <a:latin typeface="Calibri" pitchFamily="34" charset="0"/>
                <a:ea typeface="ＭＳ Ｐゴシック" charset="-128"/>
              </a:defRPr>
            </a:lvl3pPr>
            <a:lvl4pPr marL="1600200" indent="-228600" eaLnBrk="0" hangingPunct="0">
              <a:defRPr>
                <a:solidFill>
                  <a:schemeClr val="tx1"/>
                </a:solidFill>
                <a:latin typeface="Calibri" pitchFamily="34" charset="0"/>
                <a:ea typeface="ＭＳ Ｐゴシック" charset="-128"/>
              </a:defRPr>
            </a:lvl4pPr>
            <a:lvl5pPr marL="2057400" indent="-228600" eaLnBrk="0" hangingPunct="0">
              <a:defRPr>
                <a:solidFill>
                  <a:schemeClr val="tx1"/>
                </a:solidFill>
                <a:latin typeface="Calibri" pitchFamily="34" charset="0"/>
                <a:ea typeface="ＭＳ Ｐゴシック" charset="-128"/>
              </a:defRPr>
            </a:lvl5pPr>
            <a:lvl6pPr marL="2514600" indent="-228600" eaLnBrk="0" fontAlgn="base" hangingPunct="0">
              <a:spcBef>
                <a:spcPct val="0"/>
              </a:spcBef>
              <a:spcAft>
                <a:spcPct val="0"/>
              </a:spcAft>
              <a:defRPr>
                <a:solidFill>
                  <a:schemeClr val="tx1"/>
                </a:solidFill>
                <a:latin typeface="Calibri" pitchFamily="34" charset="0"/>
                <a:ea typeface="ＭＳ Ｐゴシック" charset="-128"/>
              </a:defRPr>
            </a:lvl6pPr>
            <a:lvl7pPr marL="2971800" indent="-228600" eaLnBrk="0" fontAlgn="base" hangingPunct="0">
              <a:spcBef>
                <a:spcPct val="0"/>
              </a:spcBef>
              <a:spcAft>
                <a:spcPct val="0"/>
              </a:spcAft>
              <a:defRPr>
                <a:solidFill>
                  <a:schemeClr val="tx1"/>
                </a:solidFill>
                <a:latin typeface="Calibri" pitchFamily="34" charset="0"/>
                <a:ea typeface="ＭＳ Ｐゴシック" charset="-128"/>
              </a:defRPr>
            </a:lvl7pPr>
            <a:lvl8pPr marL="3429000" indent="-228600" eaLnBrk="0" fontAlgn="base" hangingPunct="0">
              <a:spcBef>
                <a:spcPct val="0"/>
              </a:spcBef>
              <a:spcAft>
                <a:spcPct val="0"/>
              </a:spcAft>
              <a:defRPr>
                <a:solidFill>
                  <a:schemeClr val="tx1"/>
                </a:solidFill>
                <a:latin typeface="Calibri" pitchFamily="34" charset="0"/>
                <a:ea typeface="ＭＳ Ｐゴシック" charset="-128"/>
              </a:defRPr>
            </a:lvl8pPr>
            <a:lvl9pPr marL="3886200" indent="-228600" eaLnBrk="0" fontAlgn="base" hangingPunct="0">
              <a:spcBef>
                <a:spcPct val="0"/>
              </a:spcBef>
              <a:spcAft>
                <a:spcPct val="0"/>
              </a:spcAft>
              <a:defRPr>
                <a:solidFill>
                  <a:schemeClr val="tx1"/>
                </a:solidFill>
                <a:latin typeface="Calibri" pitchFamily="34" charset="0"/>
                <a:ea typeface="ＭＳ Ｐゴシック" charset="-128"/>
              </a:defRPr>
            </a:lvl9pPr>
          </a:lstStyle>
          <a:p>
            <a:pPr eaLnBrk="1" hangingPunct="1">
              <a:defRPr/>
            </a:pPr>
            <a:r>
              <a:rPr lang="el-GR" sz="2600" dirty="0">
                <a:solidFill>
                  <a:srgbClr val="FF0000"/>
                </a:solidFill>
                <a:effectLst>
                  <a:outerShdw blurRad="38100" dist="38100" dir="2700000" algn="tl">
                    <a:srgbClr val="000000">
                      <a:alpha val="43137"/>
                    </a:srgbClr>
                  </a:outerShdw>
                </a:effectLst>
                <a:latin typeface="Comic Sans MS" pitchFamily="66" charset="0"/>
              </a:rPr>
              <a:t>Λόγω της φωτιάς μεταδίδεται θερμότητα με αγωγή μέσα από το σιδερένιο ακόντιο με αποτέλεσμα να έχει μεταδοθεί μέχρι το σημείο που ο </a:t>
            </a:r>
            <a:r>
              <a:rPr lang="el-GR" sz="2600" dirty="0" err="1">
                <a:solidFill>
                  <a:srgbClr val="FF0000"/>
                </a:solidFill>
                <a:effectLst>
                  <a:outerShdw blurRad="38100" dist="38100" dir="2700000" algn="tl">
                    <a:srgbClr val="000000">
                      <a:alpha val="43137"/>
                    </a:srgbClr>
                  </a:outerShdw>
                </a:effectLst>
                <a:latin typeface="Comic Sans MS" pitchFamily="66" charset="0"/>
              </a:rPr>
              <a:t>Αστερίξ</a:t>
            </a:r>
            <a:r>
              <a:rPr lang="el-GR" sz="2600" dirty="0">
                <a:solidFill>
                  <a:srgbClr val="FF0000"/>
                </a:solidFill>
                <a:effectLst>
                  <a:outerShdw blurRad="38100" dist="38100" dir="2700000" algn="tl">
                    <a:srgbClr val="000000">
                      <a:alpha val="43137"/>
                    </a:srgbClr>
                  </a:outerShdw>
                </a:effectLst>
                <a:latin typeface="Comic Sans MS" pitchFamily="66" charset="0"/>
              </a:rPr>
              <a:t> κρατούσε το ακόντιο αλλά όχι ακόμα μέχρι το σημείο που κρατάει ο </a:t>
            </a:r>
            <a:r>
              <a:rPr lang="el-GR" sz="2600" dirty="0" err="1">
                <a:solidFill>
                  <a:srgbClr val="FF0000"/>
                </a:solidFill>
                <a:effectLst>
                  <a:outerShdw blurRad="38100" dist="38100" dir="2700000" algn="tl">
                    <a:srgbClr val="000000">
                      <a:alpha val="43137"/>
                    </a:srgbClr>
                  </a:outerShdw>
                </a:effectLst>
                <a:latin typeface="Comic Sans MS" pitchFamily="66" charset="0"/>
              </a:rPr>
              <a:t>Οβελίξ</a:t>
            </a:r>
            <a:r>
              <a:rPr lang="el-GR" sz="2600" dirty="0">
                <a:solidFill>
                  <a:srgbClr val="FF0000"/>
                </a:solidFill>
                <a:effectLst>
                  <a:outerShdw blurRad="38100" dist="38100" dir="2700000" algn="tl">
                    <a:srgbClr val="000000">
                      <a:alpha val="43137"/>
                    </a:srgbClr>
                  </a:outerShdw>
                </a:effectLst>
                <a:latin typeface="Comic Sans MS" pitchFamily="66" charset="0"/>
              </a:rPr>
              <a:t>.</a:t>
            </a:r>
            <a:endParaRPr lang="en-US" sz="2600" dirty="0">
              <a:solidFill>
                <a:prstClr val="black"/>
              </a:solidFill>
              <a:effectLst>
                <a:outerShdw blurRad="38100" dist="38100" dir="2700000" algn="tl">
                  <a:srgbClr val="000000">
                    <a:alpha val="43137"/>
                  </a:srgbClr>
                </a:outerShdw>
              </a:effectLst>
              <a:latin typeface="Comic Sans MS" pitchFamily="66" charset="0"/>
            </a:endParaRPr>
          </a:p>
        </p:txBody>
      </p:sp>
      <p:pic>
        <p:nvPicPr>
          <p:cNvPr id="24581" name="Picture 7"/>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8007350" y="596900"/>
            <a:ext cx="919163" cy="850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Εικόνα 1"/>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28600" y="2754179"/>
            <a:ext cx="4267200" cy="286415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transition spd="slow">
    <p:pull/>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Θέση αριθμού διαφάνειας 2"/>
          <p:cNvSpPr>
            <a:spLocks noGrp="1"/>
          </p:cNvSpPr>
          <p:nvPr>
            <p:ph type="sldNum" sz="quarter" idx="12"/>
          </p:nvPr>
        </p:nvSpPr>
        <p:spPr bwMode="auto">
          <a:xfrm>
            <a:off x="7981950" y="6492875"/>
            <a:ext cx="116205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Calibri" pitchFamily="34" charset="0"/>
                <a:ea typeface="ＭＳ Ｐゴシック" charset="-128"/>
              </a:defRPr>
            </a:lvl1pPr>
            <a:lvl2pPr marL="742950" indent="-285750" eaLnBrk="0" hangingPunct="0">
              <a:defRPr>
                <a:solidFill>
                  <a:schemeClr val="tx1"/>
                </a:solidFill>
                <a:latin typeface="Calibri" pitchFamily="34" charset="0"/>
                <a:ea typeface="ＭＳ Ｐゴシック" charset="-128"/>
              </a:defRPr>
            </a:lvl2pPr>
            <a:lvl3pPr marL="1143000" indent="-228600" eaLnBrk="0" hangingPunct="0">
              <a:defRPr>
                <a:solidFill>
                  <a:schemeClr val="tx1"/>
                </a:solidFill>
                <a:latin typeface="Calibri" pitchFamily="34" charset="0"/>
                <a:ea typeface="ＭＳ Ｐゴシック" charset="-128"/>
              </a:defRPr>
            </a:lvl3pPr>
            <a:lvl4pPr marL="1600200" indent="-228600" eaLnBrk="0" hangingPunct="0">
              <a:defRPr>
                <a:solidFill>
                  <a:schemeClr val="tx1"/>
                </a:solidFill>
                <a:latin typeface="Calibri" pitchFamily="34" charset="0"/>
                <a:ea typeface="ＭＳ Ｐゴシック" charset="-128"/>
              </a:defRPr>
            </a:lvl4pPr>
            <a:lvl5pPr marL="2057400" indent="-228600" eaLnBrk="0" hangingPunct="0">
              <a:defRPr>
                <a:solidFill>
                  <a:schemeClr val="tx1"/>
                </a:solidFill>
                <a:latin typeface="Calibri" pitchFamily="34" charset="0"/>
                <a:ea typeface="ＭＳ Ｐゴシック" charset="-128"/>
              </a:defRPr>
            </a:lvl5pPr>
            <a:lvl6pPr marL="2514600" indent="-228600" eaLnBrk="0" fontAlgn="base" hangingPunct="0">
              <a:spcBef>
                <a:spcPct val="0"/>
              </a:spcBef>
              <a:spcAft>
                <a:spcPct val="0"/>
              </a:spcAft>
              <a:defRPr>
                <a:solidFill>
                  <a:schemeClr val="tx1"/>
                </a:solidFill>
                <a:latin typeface="Calibri" pitchFamily="34" charset="0"/>
                <a:ea typeface="ＭＳ Ｐゴシック" charset="-128"/>
              </a:defRPr>
            </a:lvl6pPr>
            <a:lvl7pPr marL="2971800" indent="-228600" eaLnBrk="0" fontAlgn="base" hangingPunct="0">
              <a:spcBef>
                <a:spcPct val="0"/>
              </a:spcBef>
              <a:spcAft>
                <a:spcPct val="0"/>
              </a:spcAft>
              <a:defRPr>
                <a:solidFill>
                  <a:schemeClr val="tx1"/>
                </a:solidFill>
                <a:latin typeface="Calibri" pitchFamily="34" charset="0"/>
                <a:ea typeface="ＭＳ Ｐゴシック" charset="-128"/>
              </a:defRPr>
            </a:lvl7pPr>
            <a:lvl8pPr marL="3429000" indent="-228600" eaLnBrk="0" fontAlgn="base" hangingPunct="0">
              <a:spcBef>
                <a:spcPct val="0"/>
              </a:spcBef>
              <a:spcAft>
                <a:spcPct val="0"/>
              </a:spcAft>
              <a:defRPr>
                <a:solidFill>
                  <a:schemeClr val="tx1"/>
                </a:solidFill>
                <a:latin typeface="Calibri" pitchFamily="34" charset="0"/>
                <a:ea typeface="ＭＳ Ｐゴシック" charset="-128"/>
              </a:defRPr>
            </a:lvl8pPr>
            <a:lvl9pPr marL="3886200" indent="-228600" eaLnBrk="0" fontAlgn="base" hangingPunct="0">
              <a:spcBef>
                <a:spcPct val="0"/>
              </a:spcBef>
              <a:spcAft>
                <a:spcPct val="0"/>
              </a:spcAft>
              <a:defRPr>
                <a:solidFill>
                  <a:schemeClr val="tx1"/>
                </a:solidFill>
                <a:latin typeface="Calibri" pitchFamily="34" charset="0"/>
                <a:ea typeface="ＭＳ Ｐゴシック" charset="-128"/>
              </a:defRPr>
            </a:lvl9pPr>
          </a:lstStyle>
          <a:p>
            <a:pPr eaLnBrk="1" hangingPunct="1"/>
            <a:fld id="{38CD78C1-2171-4739-ADB9-A06B941BD617}" type="slidenum">
              <a:rPr lang="el-GR" smtClean="0">
                <a:solidFill>
                  <a:srgbClr val="898989"/>
                </a:solidFill>
              </a:rPr>
              <a:pPr eaLnBrk="1" hangingPunct="1"/>
              <a:t>18</a:t>
            </a:fld>
            <a:endParaRPr lang="el-GR">
              <a:solidFill>
                <a:srgbClr val="898989"/>
              </a:solidFill>
            </a:endParaRPr>
          </a:p>
        </p:txBody>
      </p:sp>
      <p:sp>
        <p:nvSpPr>
          <p:cNvPr id="3074" name="Τίτλος 1"/>
          <p:cNvSpPr>
            <a:spLocks noGrp="1"/>
          </p:cNvSpPr>
          <p:nvPr>
            <p:ph type="title"/>
          </p:nvPr>
        </p:nvSpPr>
        <p:spPr/>
        <p:txBody>
          <a:bodyPr rtlCol="0">
            <a:normAutofit/>
          </a:bodyPr>
          <a:lstStyle/>
          <a:p>
            <a:pPr algn="l" eaLnBrk="1" fontAlgn="auto" hangingPunct="1">
              <a:spcAft>
                <a:spcPts val="0"/>
              </a:spcAft>
              <a:defRPr/>
            </a:pPr>
            <a:r>
              <a:rPr lang="el-GR" sz="3200" dirty="0">
                <a:effectLst>
                  <a:outerShdw blurRad="38100" dist="38100" dir="2700000" algn="tl">
                    <a:srgbClr val="000000">
                      <a:alpha val="43137"/>
                    </a:srgbClr>
                  </a:outerShdw>
                </a:effectLst>
                <a:ea typeface="ＭＳ Ｐゴシック" charset="-128"/>
              </a:rPr>
              <a:t>Η θερμότητα μεταδίδεται με αγωγή</a:t>
            </a:r>
            <a:r>
              <a:rPr lang="en-US" sz="3200" dirty="0">
                <a:effectLst>
                  <a:outerShdw blurRad="38100" dist="38100" dir="2700000" algn="tl">
                    <a:srgbClr val="000000">
                      <a:alpha val="43137"/>
                    </a:srgbClr>
                  </a:outerShdw>
                </a:effectLst>
                <a:ea typeface="ＭＳ Ｐゴシック" charset="-128"/>
              </a:rPr>
              <a:t>-</a:t>
            </a:r>
            <a:br>
              <a:rPr lang="en-US" sz="3200" dirty="0">
                <a:effectLst>
                  <a:outerShdw blurRad="38100" dist="38100" dir="2700000" algn="tl">
                    <a:srgbClr val="000000">
                      <a:alpha val="43137"/>
                    </a:srgbClr>
                  </a:outerShdw>
                </a:effectLst>
                <a:ea typeface="ＭＳ Ｐゴシック" charset="-128"/>
              </a:rPr>
            </a:br>
            <a:r>
              <a:rPr lang="el-GR" sz="3200" dirty="0">
                <a:effectLst>
                  <a:outerShdw blurRad="38100" dist="38100" dir="2700000" algn="tl">
                    <a:srgbClr val="000000">
                      <a:alpha val="43137"/>
                    </a:srgbClr>
                  </a:outerShdw>
                </a:effectLst>
                <a:ea typeface="ＭＳ Ｐゴシック" charset="-128"/>
              </a:rPr>
              <a:t>Εφαρμογή (</a:t>
            </a:r>
            <a:r>
              <a:rPr lang="en-US" sz="3200" dirty="0">
                <a:effectLst>
                  <a:outerShdw blurRad="38100" dist="38100" dir="2700000" algn="tl">
                    <a:srgbClr val="000000">
                      <a:alpha val="43137"/>
                    </a:srgbClr>
                  </a:outerShdw>
                </a:effectLst>
                <a:ea typeface="ＭＳ Ｐゴシック" charset="-128"/>
              </a:rPr>
              <a:t>5</a:t>
            </a:r>
            <a:r>
              <a:rPr lang="el-GR" sz="3200" dirty="0">
                <a:effectLst>
                  <a:outerShdw blurRad="38100" dist="38100" dir="2700000" algn="tl">
                    <a:srgbClr val="000000">
                      <a:alpha val="43137"/>
                    </a:srgbClr>
                  </a:outerShdw>
                </a:effectLst>
                <a:ea typeface="ＭＳ Ｐゴシック" charset="-128"/>
              </a:rPr>
              <a:t>)</a:t>
            </a:r>
          </a:p>
        </p:txBody>
      </p:sp>
      <p:sp>
        <p:nvSpPr>
          <p:cNvPr id="3075" name="TextBox 4"/>
          <p:cNvSpPr txBox="1">
            <a:spLocks noChangeArrowheads="1"/>
          </p:cNvSpPr>
          <p:nvPr/>
        </p:nvSpPr>
        <p:spPr bwMode="auto">
          <a:xfrm>
            <a:off x="3651250" y="2206625"/>
            <a:ext cx="5268913" cy="4402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ea typeface="ＭＳ Ｐゴシック" charset="-128"/>
              </a:defRPr>
            </a:lvl1pPr>
            <a:lvl2pPr marL="742950" indent="-285750" eaLnBrk="0" hangingPunct="0">
              <a:defRPr>
                <a:solidFill>
                  <a:schemeClr val="tx1"/>
                </a:solidFill>
                <a:latin typeface="Calibri" pitchFamily="34" charset="0"/>
                <a:ea typeface="ＭＳ Ｐゴシック" charset="-128"/>
              </a:defRPr>
            </a:lvl2pPr>
            <a:lvl3pPr marL="1143000" indent="-228600" eaLnBrk="0" hangingPunct="0">
              <a:defRPr>
                <a:solidFill>
                  <a:schemeClr val="tx1"/>
                </a:solidFill>
                <a:latin typeface="Calibri" pitchFamily="34" charset="0"/>
                <a:ea typeface="ＭＳ Ｐゴシック" charset="-128"/>
              </a:defRPr>
            </a:lvl3pPr>
            <a:lvl4pPr marL="1600200" indent="-228600" eaLnBrk="0" hangingPunct="0">
              <a:defRPr>
                <a:solidFill>
                  <a:schemeClr val="tx1"/>
                </a:solidFill>
                <a:latin typeface="Calibri" pitchFamily="34" charset="0"/>
                <a:ea typeface="ＭＳ Ｐゴシック" charset="-128"/>
              </a:defRPr>
            </a:lvl4pPr>
            <a:lvl5pPr marL="2057400" indent="-228600" eaLnBrk="0" hangingPunct="0">
              <a:defRPr>
                <a:solidFill>
                  <a:schemeClr val="tx1"/>
                </a:solidFill>
                <a:latin typeface="Calibri" pitchFamily="34" charset="0"/>
                <a:ea typeface="ＭＳ Ｐゴシック" charset="-128"/>
              </a:defRPr>
            </a:lvl5pPr>
            <a:lvl6pPr marL="2514600" indent="-228600" eaLnBrk="0" fontAlgn="base" hangingPunct="0">
              <a:spcBef>
                <a:spcPct val="0"/>
              </a:spcBef>
              <a:spcAft>
                <a:spcPct val="0"/>
              </a:spcAft>
              <a:defRPr>
                <a:solidFill>
                  <a:schemeClr val="tx1"/>
                </a:solidFill>
                <a:latin typeface="Calibri" pitchFamily="34" charset="0"/>
                <a:ea typeface="ＭＳ Ｐゴシック" charset="-128"/>
              </a:defRPr>
            </a:lvl6pPr>
            <a:lvl7pPr marL="2971800" indent="-228600" eaLnBrk="0" fontAlgn="base" hangingPunct="0">
              <a:spcBef>
                <a:spcPct val="0"/>
              </a:spcBef>
              <a:spcAft>
                <a:spcPct val="0"/>
              </a:spcAft>
              <a:defRPr>
                <a:solidFill>
                  <a:schemeClr val="tx1"/>
                </a:solidFill>
                <a:latin typeface="Calibri" pitchFamily="34" charset="0"/>
                <a:ea typeface="ＭＳ Ｐゴシック" charset="-128"/>
              </a:defRPr>
            </a:lvl7pPr>
            <a:lvl8pPr marL="3429000" indent="-228600" eaLnBrk="0" fontAlgn="base" hangingPunct="0">
              <a:spcBef>
                <a:spcPct val="0"/>
              </a:spcBef>
              <a:spcAft>
                <a:spcPct val="0"/>
              </a:spcAft>
              <a:defRPr>
                <a:solidFill>
                  <a:schemeClr val="tx1"/>
                </a:solidFill>
                <a:latin typeface="Calibri" pitchFamily="34" charset="0"/>
                <a:ea typeface="ＭＳ Ｐゴシック" charset="-128"/>
              </a:defRPr>
            </a:lvl8pPr>
            <a:lvl9pPr marL="3886200" indent="-228600" eaLnBrk="0" fontAlgn="base" hangingPunct="0">
              <a:spcBef>
                <a:spcPct val="0"/>
              </a:spcBef>
              <a:spcAft>
                <a:spcPct val="0"/>
              </a:spcAft>
              <a:defRPr>
                <a:solidFill>
                  <a:schemeClr val="tx1"/>
                </a:solidFill>
                <a:latin typeface="Calibri" pitchFamily="34" charset="0"/>
                <a:ea typeface="ＭＳ Ｐゴシック" charset="-128"/>
              </a:defRPr>
            </a:lvl9pPr>
          </a:lstStyle>
          <a:p>
            <a:pPr eaLnBrk="1" hangingPunct="1">
              <a:defRPr/>
            </a:pPr>
            <a:r>
              <a:rPr lang="el-GR" sz="2800" dirty="0">
                <a:effectLst>
                  <a:outerShdw blurRad="38100" dist="38100" dir="2700000" algn="tl">
                    <a:srgbClr val="000000">
                      <a:alpha val="43137"/>
                    </a:srgbClr>
                  </a:outerShdw>
                </a:effectLst>
              </a:rPr>
              <a:t>Στο εγχειρίδιο ενός εκτυπωτή αναγράφεται το διπλανό προειδοποιητικό σήμα. </a:t>
            </a:r>
          </a:p>
          <a:p>
            <a:pPr eaLnBrk="1" hangingPunct="1">
              <a:defRPr/>
            </a:pPr>
            <a:endParaRPr lang="el-GR" sz="2800" dirty="0">
              <a:effectLst>
                <a:outerShdw blurRad="38100" dist="38100" dir="2700000" algn="tl">
                  <a:srgbClr val="000000">
                    <a:alpha val="43137"/>
                  </a:srgbClr>
                </a:outerShdw>
              </a:effectLst>
            </a:endParaRPr>
          </a:p>
          <a:p>
            <a:pPr eaLnBrk="1" hangingPunct="1">
              <a:defRPr/>
            </a:pPr>
            <a:r>
              <a:rPr lang="el-GR" sz="2800" dirty="0">
                <a:effectLst>
                  <a:outerShdw blurRad="38100" dist="38100" dir="2700000" algn="tl">
                    <a:srgbClr val="000000">
                      <a:alpha val="43137"/>
                    </a:srgbClr>
                  </a:outerShdw>
                </a:effectLst>
              </a:rPr>
              <a:t>Γιατί, πιστεύετε ότι ο εκτυπωτής φέρει αυτό το προειδοποιητικό σήμα; </a:t>
            </a:r>
          </a:p>
          <a:p>
            <a:pPr eaLnBrk="1" hangingPunct="1">
              <a:defRPr/>
            </a:pPr>
            <a:endParaRPr lang="el-GR" sz="2800" dirty="0">
              <a:effectLst>
                <a:outerShdw blurRad="38100" dist="38100" dir="2700000" algn="tl">
                  <a:srgbClr val="000000">
                    <a:alpha val="43137"/>
                  </a:srgbClr>
                </a:outerShdw>
              </a:effectLst>
            </a:endParaRPr>
          </a:p>
          <a:p>
            <a:pPr eaLnBrk="1" hangingPunct="1">
              <a:defRPr/>
            </a:pPr>
            <a:r>
              <a:rPr lang="el-GR" sz="2800" dirty="0">
                <a:effectLst>
                  <a:outerShdw blurRad="38100" dist="38100" dir="2700000" algn="tl">
                    <a:srgbClr val="000000">
                      <a:alpha val="43137"/>
                    </a:srgbClr>
                  </a:outerShdw>
                </a:effectLst>
              </a:rPr>
              <a:t>Γιατί δεν το φέρει και στο εξωτερικό μέρος του;</a:t>
            </a:r>
            <a:endParaRPr lang="en-US" sz="2800" dirty="0">
              <a:effectLst>
                <a:outerShdw blurRad="38100" dist="38100" dir="2700000" algn="tl">
                  <a:srgbClr val="000000">
                    <a:alpha val="43137"/>
                  </a:srgbClr>
                </a:outerShdw>
              </a:effectLst>
            </a:endParaRPr>
          </a:p>
        </p:txBody>
      </p:sp>
      <p:pic>
        <p:nvPicPr>
          <p:cNvPr id="25605" name="Picture 7"/>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8007350" y="596900"/>
            <a:ext cx="919163" cy="850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606" name="Εικόνα 1"/>
          <p:cNvPicPr>
            <a:picLocks noChangeAspect="1"/>
          </p:cNvPicPr>
          <p:nvPr/>
        </p:nvPicPr>
        <p:blipFill>
          <a:blip r:embed="rId3" cstate="email">
            <a:extLst>
              <a:ext uri="{28A0092B-C50C-407E-A947-70E740481C1C}">
                <a14:useLocalDpi xmlns:a14="http://schemas.microsoft.com/office/drawing/2010/main"/>
              </a:ext>
            </a:extLst>
          </a:blip>
          <a:srcRect l="25032" r="24820"/>
          <a:stretch>
            <a:fillRect/>
          </a:stretch>
        </p:blipFill>
        <p:spPr bwMode="auto">
          <a:xfrm>
            <a:off x="685800" y="2332038"/>
            <a:ext cx="2808288" cy="2138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607" name="Εικόνα 6"/>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bwMode="auto">
          <a:xfrm>
            <a:off x="1020763" y="4470400"/>
            <a:ext cx="2138362" cy="2138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pull/>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Θέση αριθμού διαφάνειας 2"/>
          <p:cNvSpPr>
            <a:spLocks noGrp="1"/>
          </p:cNvSpPr>
          <p:nvPr>
            <p:ph type="sldNum" sz="quarter" idx="12"/>
          </p:nvPr>
        </p:nvSpPr>
        <p:spPr bwMode="auto">
          <a:xfrm>
            <a:off x="7981950" y="6492875"/>
            <a:ext cx="116205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Calibri" pitchFamily="34" charset="0"/>
                <a:ea typeface="ＭＳ Ｐゴシック" charset="-128"/>
              </a:defRPr>
            </a:lvl1pPr>
            <a:lvl2pPr marL="742950" indent="-285750" eaLnBrk="0" hangingPunct="0">
              <a:defRPr>
                <a:solidFill>
                  <a:schemeClr val="tx1"/>
                </a:solidFill>
                <a:latin typeface="Calibri" pitchFamily="34" charset="0"/>
                <a:ea typeface="ＭＳ Ｐゴシック" charset="-128"/>
              </a:defRPr>
            </a:lvl2pPr>
            <a:lvl3pPr marL="1143000" indent="-228600" eaLnBrk="0" hangingPunct="0">
              <a:defRPr>
                <a:solidFill>
                  <a:schemeClr val="tx1"/>
                </a:solidFill>
                <a:latin typeface="Calibri" pitchFamily="34" charset="0"/>
                <a:ea typeface="ＭＳ Ｐゴシック" charset="-128"/>
              </a:defRPr>
            </a:lvl3pPr>
            <a:lvl4pPr marL="1600200" indent="-228600" eaLnBrk="0" hangingPunct="0">
              <a:defRPr>
                <a:solidFill>
                  <a:schemeClr val="tx1"/>
                </a:solidFill>
                <a:latin typeface="Calibri" pitchFamily="34" charset="0"/>
                <a:ea typeface="ＭＳ Ｐゴシック" charset="-128"/>
              </a:defRPr>
            </a:lvl4pPr>
            <a:lvl5pPr marL="2057400" indent="-228600" eaLnBrk="0" hangingPunct="0">
              <a:defRPr>
                <a:solidFill>
                  <a:schemeClr val="tx1"/>
                </a:solidFill>
                <a:latin typeface="Calibri" pitchFamily="34" charset="0"/>
                <a:ea typeface="ＭＳ Ｐゴシック" charset="-128"/>
              </a:defRPr>
            </a:lvl5pPr>
            <a:lvl6pPr marL="2514600" indent="-228600" eaLnBrk="0" fontAlgn="base" hangingPunct="0">
              <a:spcBef>
                <a:spcPct val="0"/>
              </a:spcBef>
              <a:spcAft>
                <a:spcPct val="0"/>
              </a:spcAft>
              <a:defRPr>
                <a:solidFill>
                  <a:schemeClr val="tx1"/>
                </a:solidFill>
                <a:latin typeface="Calibri" pitchFamily="34" charset="0"/>
                <a:ea typeface="ＭＳ Ｐゴシック" charset="-128"/>
              </a:defRPr>
            </a:lvl6pPr>
            <a:lvl7pPr marL="2971800" indent="-228600" eaLnBrk="0" fontAlgn="base" hangingPunct="0">
              <a:spcBef>
                <a:spcPct val="0"/>
              </a:spcBef>
              <a:spcAft>
                <a:spcPct val="0"/>
              </a:spcAft>
              <a:defRPr>
                <a:solidFill>
                  <a:schemeClr val="tx1"/>
                </a:solidFill>
                <a:latin typeface="Calibri" pitchFamily="34" charset="0"/>
                <a:ea typeface="ＭＳ Ｐゴシック" charset="-128"/>
              </a:defRPr>
            </a:lvl7pPr>
            <a:lvl8pPr marL="3429000" indent="-228600" eaLnBrk="0" fontAlgn="base" hangingPunct="0">
              <a:spcBef>
                <a:spcPct val="0"/>
              </a:spcBef>
              <a:spcAft>
                <a:spcPct val="0"/>
              </a:spcAft>
              <a:defRPr>
                <a:solidFill>
                  <a:schemeClr val="tx1"/>
                </a:solidFill>
                <a:latin typeface="Calibri" pitchFamily="34" charset="0"/>
                <a:ea typeface="ＭＳ Ｐゴシック" charset="-128"/>
              </a:defRPr>
            </a:lvl8pPr>
            <a:lvl9pPr marL="3886200" indent="-228600" eaLnBrk="0" fontAlgn="base" hangingPunct="0">
              <a:spcBef>
                <a:spcPct val="0"/>
              </a:spcBef>
              <a:spcAft>
                <a:spcPct val="0"/>
              </a:spcAft>
              <a:defRPr>
                <a:solidFill>
                  <a:schemeClr val="tx1"/>
                </a:solidFill>
                <a:latin typeface="Calibri" pitchFamily="34" charset="0"/>
                <a:ea typeface="ＭＳ Ｐゴシック" charset="-128"/>
              </a:defRPr>
            </a:lvl9pPr>
          </a:lstStyle>
          <a:p>
            <a:pPr eaLnBrk="1" hangingPunct="1"/>
            <a:fld id="{9FEC4C78-2E16-40F0-ABAA-3DFAA2D1C898}" type="slidenum">
              <a:rPr lang="el-GR" smtClean="0">
                <a:solidFill>
                  <a:srgbClr val="898989"/>
                </a:solidFill>
              </a:rPr>
              <a:pPr eaLnBrk="1" hangingPunct="1"/>
              <a:t>19</a:t>
            </a:fld>
            <a:endParaRPr lang="el-GR">
              <a:solidFill>
                <a:srgbClr val="898989"/>
              </a:solidFill>
            </a:endParaRPr>
          </a:p>
        </p:txBody>
      </p:sp>
      <p:sp>
        <p:nvSpPr>
          <p:cNvPr id="3074" name="Τίτλος 1"/>
          <p:cNvSpPr>
            <a:spLocks noGrp="1"/>
          </p:cNvSpPr>
          <p:nvPr>
            <p:ph type="title"/>
          </p:nvPr>
        </p:nvSpPr>
        <p:spPr/>
        <p:txBody>
          <a:bodyPr rtlCol="0">
            <a:normAutofit/>
          </a:bodyPr>
          <a:lstStyle/>
          <a:p>
            <a:pPr algn="l" eaLnBrk="1" fontAlgn="auto" hangingPunct="1">
              <a:spcAft>
                <a:spcPts val="0"/>
              </a:spcAft>
              <a:defRPr/>
            </a:pPr>
            <a:r>
              <a:rPr lang="el-GR" sz="3200" dirty="0">
                <a:effectLst>
                  <a:outerShdw blurRad="38100" dist="38100" dir="2700000" algn="tl">
                    <a:srgbClr val="000000">
                      <a:alpha val="43137"/>
                    </a:srgbClr>
                  </a:outerShdw>
                </a:effectLst>
                <a:ea typeface="ＭＳ Ｐゴシック" charset="-128"/>
              </a:rPr>
              <a:t>Η θερμότητα μεταδίδεται με αγωγή</a:t>
            </a:r>
            <a:r>
              <a:rPr lang="en-US" sz="3200" dirty="0">
                <a:effectLst>
                  <a:outerShdw blurRad="38100" dist="38100" dir="2700000" algn="tl">
                    <a:srgbClr val="000000">
                      <a:alpha val="43137"/>
                    </a:srgbClr>
                  </a:outerShdw>
                </a:effectLst>
                <a:ea typeface="ＭＳ Ｐゴシック" charset="-128"/>
              </a:rPr>
              <a:t>-</a:t>
            </a:r>
            <a:br>
              <a:rPr lang="en-US" sz="3200" dirty="0">
                <a:effectLst>
                  <a:outerShdw blurRad="38100" dist="38100" dir="2700000" algn="tl">
                    <a:srgbClr val="000000">
                      <a:alpha val="43137"/>
                    </a:srgbClr>
                  </a:outerShdw>
                </a:effectLst>
                <a:ea typeface="ＭＳ Ｐゴシック" charset="-128"/>
              </a:rPr>
            </a:br>
            <a:r>
              <a:rPr lang="el-GR" sz="3200" dirty="0">
                <a:effectLst>
                  <a:outerShdw blurRad="38100" dist="38100" dir="2700000" algn="tl">
                    <a:srgbClr val="000000">
                      <a:alpha val="43137"/>
                    </a:srgbClr>
                  </a:outerShdw>
                </a:effectLst>
                <a:ea typeface="ＭＳ Ｐゴシック" charset="-128"/>
              </a:rPr>
              <a:t>Εφαρμογή (</a:t>
            </a:r>
            <a:r>
              <a:rPr lang="en-US" sz="3200" dirty="0">
                <a:effectLst>
                  <a:outerShdw blurRad="38100" dist="38100" dir="2700000" algn="tl">
                    <a:srgbClr val="000000">
                      <a:alpha val="43137"/>
                    </a:srgbClr>
                  </a:outerShdw>
                </a:effectLst>
                <a:ea typeface="ＭＳ Ｐゴシック" charset="-128"/>
              </a:rPr>
              <a:t>5</a:t>
            </a:r>
            <a:r>
              <a:rPr lang="el-GR" sz="3200" dirty="0">
                <a:effectLst>
                  <a:outerShdw blurRad="38100" dist="38100" dir="2700000" algn="tl">
                    <a:srgbClr val="000000">
                      <a:alpha val="43137"/>
                    </a:srgbClr>
                  </a:outerShdw>
                </a:effectLst>
                <a:ea typeface="ＭＳ Ｐゴシック" charset="-128"/>
              </a:rPr>
              <a:t>)</a:t>
            </a:r>
          </a:p>
        </p:txBody>
      </p:sp>
      <p:sp>
        <p:nvSpPr>
          <p:cNvPr id="3075" name="TextBox 4"/>
          <p:cNvSpPr txBox="1">
            <a:spLocks noChangeArrowheads="1"/>
          </p:cNvSpPr>
          <p:nvPr/>
        </p:nvSpPr>
        <p:spPr bwMode="auto">
          <a:xfrm>
            <a:off x="3657600" y="1981200"/>
            <a:ext cx="5268913" cy="4524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ea typeface="ＭＳ Ｐゴシック" charset="-128"/>
              </a:defRPr>
            </a:lvl1pPr>
            <a:lvl2pPr marL="742950" indent="-285750" eaLnBrk="0" hangingPunct="0">
              <a:defRPr>
                <a:solidFill>
                  <a:schemeClr val="tx1"/>
                </a:solidFill>
                <a:latin typeface="Calibri" pitchFamily="34" charset="0"/>
                <a:ea typeface="ＭＳ Ｐゴシック" charset="-128"/>
              </a:defRPr>
            </a:lvl2pPr>
            <a:lvl3pPr marL="1143000" indent="-228600" eaLnBrk="0" hangingPunct="0">
              <a:defRPr>
                <a:solidFill>
                  <a:schemeClr val="tx1"/>
                </a:solidFill>
                <a:latin typeface="Calibri" pitchFamily="34" charset="0"/>
                <a:ea typeface="ＭＳ Ｐゴシック" charset="-128"/>
              </a:defRPr>
            </a:lvl3pPr>
            <a:lvl4pPr marL="1600200" indent="-228600" eaLnBrk="0" hangingPunct="0">
              <a:defRPr>
                <a:solidFill>
                  <a:schemeClr val="tx1"/>
                </a:solidFill>
                <a:latin typeface="Calibri" pitchFamily="34" charset="0"/>
                <a:ea typeface="ＭＳ Ｐゴシック" charset="-128"/>
              </a:defRPr>
            </a:lvl4pPr>
            <a:lvl5pPr marL="2057400" indent="-228600" eaLnBrk="0" hangingPunct="0">
              <a:defRPr>
                <a:solidFill>
                  <a:schemeClr val="tx1"/>
                </a:solidFill>
                <a:latin typeface="Calibri" pitchFamily="34" charset="0"/>
                <a:ea typeface="ＭＳ Ｐゴシック" charset="-128"/>
              </a:defRPr>
            </a:lvl5pPr>
            <a:lvl6pPr marL="2514600" indent="-228600" eaLnBrk="0" fontAlgn="base" hangingPunct="0">
              <a:spcBef>
                <a:spcPct val="0"/>
              </a:spcBef>
              <a:spcAft>
                <a:spcPct val="0"/>
              </a:spcAft>
              <a:defRPr>
                <a:solidFill>
                  <a:schemeClr val="tx1"/>
                </a:solidFill>
                <a:latin typeface="Calibri" pitchFamily="34" charset="0"/>
                <a:ea typeface="ＭＳ Ｐゴシック" charset="-128"/>
              </a:defRPr>
            </a:lvl6pPr>
            <a:lvl7pPr marL="2971800" indent="-228600" eaLnBrk="0" fontAlgn="base" hangingPunct="0">
              <a:spcBef>
                <a:spcPct val="0"/>
              </a:spcBef>
              <a:spcAft>
                <a:spcPct val="0"/>
              </a:spcAft>
              <a:defRPr>
                <a:solidFill>
                  <a:schemeClr val="tx1"/>
                </a:solidFill>
                <a:latin typeface="Calibri" pitchFamily="34" charset="0"/>
                <a:ea typeface="ＭＳ Ｐゴシック" charset="-128"/>
              </a:defRPr>
            </a:lvl7pPr>
            <a:lvl8pPr marL="3429000" indent="-228600" eaLnBrk="0" fontAlgn="base" hangingPunct="0">
              <a:spcBef>
                <a:spcPct val="0"/>
              </a:spcBef>
              <a:spcAft>
                <a:spcPct val="0"/>
              </a:spcAft>
              <a:defRPr>
                <a:solidFill>
                  <a:schemeClr val="tx1"/>
                </a:solidFill>
                <a:latin typeface="Calibri" pitchFamily="34" charset="0"/>
                <a:ea typeface="ＭＳ Ｐゴシック" charset="-128"/>
              </a:defRPr>
            </a:lvl8pPr>
            <a:lvl9pPr marL="3886200" indent="-228600" eaLnBrk="0" fontAlgn="base" hangingPunct="0">
              <a:spcBef>
                <a:spcPct val="0"/>
              </a:spcBef>
              <a:spcAft>
                <a:spcPct val="0"/>
              </a:spcAft>
              <a:defRPr>
                <a:solidFill>
                  <a:schemeClr val="tx1"/>
                </a:solidFill>
                <a:latin typeface="Calibri" pitchFamily="34" charset="0"/>
                <a:ea typeface="ＭＳ Ｐゴシック" charset="-128"/>
              </a:defRPr>
            </a:lvl9pPr>
          </a:lstStyle>
          <a:p>
            <a:pPr eaLnBrk="1" hangingPunct="1">
              <a:defRPr/>
            </a:pPr>
            <a:r>
              <a:rPr lang="el-GR" sz="3200" dirty="0">
                <a:solidFill>
                  <a:srgbClr val="FF0000"/>
                </a:solidFill>
                <a:effectLst>
                  <a:outerShdw blurRad="38100" dist="38100" dir="2700000" algn="tl">
                    <a:srgbClr val="000000">
                      <a:alpha val="43137"/>
                    </a:srgbClr>
                  </a:outerShdw>
                </a:effectLst>
                <a:latin typeface="Comic Sans MS" pitchFamily="66" charset="0"/>
              </a:rPr>
              <a:t>Λόγω της λειτουργίας του εκτυπωτή μεταδίδεται θερμότητα σε ορισμένα εξαρτήματά του και κυρίως στα μεταλλικά που βρίσκονται στο εσωτερικό του. Εξωτερικά υπάρχουν πλαστικά που είναι μονωτές.</a:t>
            </a:r>
            <a:endParaRPr lang="en-US" sz="3200" dirty="0">
              <a:solidFill>
                <a:prstClr val="black"/>
              </a:solidFill>
              <a:effectLst>
                <a:outerShdw blurRad="38100" dist="38100" dir="2700000" algn="tl">
                  <a:srgbClr val="000000">
                    <a:alpha val="43137"/>
                  </a:srgbClr>
                </a:outerShdw>
              </a:effectLst>
              <a:latin typeface="Comic Sans MS" pitchFamily="66" charset="0"/>
            </a:endParaRPr>
          </a:p>
        </p:txBody>
      </p:sp>
      <p:pic>
        <p:nvPicPr>
          <p:cNvPr id="26629" name="Picture 7"/>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8007350" y="596900"/>
            <a:ext cx="919163" cy="850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630" name="Εικόνα 1"/>
          <p:cNvPicPr>
            <a:picLocks noChangeAspect="1"/>
          </p:cNvPicPr>
          <p:nvPr/>
        </p:nvPicPr>
        <p:blipFill>
          <a:blip r:embed="rId3" cstate="email">
            <a:extLst>
              <a:ext uri="{28A0092B-C50C-407E-A947-70E740481C1C}">
                <a14:useLocalDpi xmlns:a14="http://schemas.microsoft.com/office/drawing/2010/main"/>
              </a:ext>
            </a:extLst>
          </a:blip>
          <a:srcRect l="25032" r="24820"/>
          <a:stretch>
            <a:fillRect/>
          </a:stretch>
        </p:blipFill>
        <p:spPr bwMode="auto">
          <a:xfrm>
            <a:off x="685800" y="2332038"/>
            <a:ext cx="2808288" cy="2138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631" name="Εικόνα 6"/>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bwMode="auto">
          <a:xfrm>
            <a:off x="1020763" y="4470400"/>
            <a:ext cx="2138362" cy="2138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pull/>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Θέση αριθμού διαφάνειας 2"/>
          <p:cNvSpPr>
            <a:spLocks noGrp="1"/>
          </p:cNvSpPr>
          <p:nvPr>
            <p:ph type="sldNum" sz="quarter" idx="12"/>
          </p:nvPr>
        </p:nvSpPr>
        <p:spPr bwMode="auto">
          <a:xfrm>
            <a:off x="7981950" y="6492875"/>
            <a:ext cx="116205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Calibri" pitchFamily="34" charset="0"/>
                <a:ea typeface="ＭＳ Ｐゴシック" charset="-128"/>
              </a:defRPr>
            </a:lvl1pPr>
            <a:lvl2pPr marL="742950" indent="-285750" eaLnBrk="0" hangingPunct="0">
              <a:defRPr>
                <a:solidFill>
                  <a:schemeClr val="tx1"/>
                </a:solidFill>
                <a:latin typeface="Calibri" pitchFamily="34" charset="0"/>
                <a:ea typeface="ＭＳ Ｐゴシック" charset="-128"/>
              </a:defRPr>
            </a:lvl2pPr>
            <a:lvl3pPr marL="1143000" indent="-228600" eaLnBrk="0" hangingPunct="0">
              <a:defRPr>
                <a:solidFill>
                  <a:schemeClr val="tx1"/>
                </a:solidFill>
                <a:latin typeface="Calibri" pitchFamily="34" charset="0"/>
                <a:ea typeface="ＭＳ Ｐゴシック" charset="-128"/>
              </a:defRPr>
            </a:lvl3pPr>
            <a:lvl4pPr marL="1600200" indent="-228600" eaLnBrk="0" hangingPunct="0">
              <a:defRPr>
                <a:solidFill>
                  <a:schemeClr val="tx1"/>
                </a:solidFill>
                <a:latin typeface="Calibri" pitchFamily="34" charset="0"/>
                <a:ea typeface="ＭＳ Ｐゴシック" charset="-128"/>
              </a:defRPr>
            </a:lvl4pPr>
            <a:lvl5pPr marL="2057400" indent="-228600" eaLnBrk="0" hangingPunct="0">
              <a:defRPr>
                <a:solidFill>
                  <a:schemeClr val="tx1"/>
                </a:solidFill>
                <a:latin typeface="Calibri" pitchFamily="34" charset="0"/>
                <a:ea typeface="ＭＳ Ｐゴシック" charset="-128"/>
              </a:defRPr>
            </a:lvl5pPr>
            <a:lvl6pPr marL="2514600" indent="-228600" eaLnBrk="0" fontAlgn="base" hangingPunct="0">
              <a:spcBef>
                <a:spcPct val="0"/>
              </a:spcBef>
              <a:spcAft>
                <a:spcPct val="0"/>
              </a:spcAft>
              <a:defRPr>
                <a:solidFill>
                  <a:schemeClr val="tx1"/>
                </a:solidFill>
                <a:latin typeface="Calibri" pitchFamily="34" charset="0"/>
                <a:ea typeface="ＭＳ Ｐゴシック" charset="-128"/>
              </a:defRPr>
            </a:lvl6pPr>
            <a:lvl7pPr marL="2971800" indent="-228600" eaLnBrk="0" fontAlgn="base" hangingPunct="0">
              <a:spcBef>
                <a:spcPct val="0"/>
              </a:spcBef>
              <a:spcAft>
                <a:spcPct val="0"/>
              </a:spcAft>
              <a:defRPr>
                <a:solidFill>
                  <a:schemeClr val="tx1"/>
                </a:solidFill>
                <a:latin typeface="Calibri" pitchFamily="34" charset="0"/>
                <a:ea typeface="ＭＳ Ｐゴシック" charset="-128"/>
              </a:defRPr>
            </a:lvl7pPr>
            <a:lvl8pPr marL="3429000" indent="-228600" eaLnBrk="0" fontAlgn="base" hangingPunct="0">
              <a:spcBef>
                <a:spcPct val="0"/>
              </a:spcBef>
              <a:spcAft>
                <a:spcPct val="0"/>
              </a:spcAft>
              <a:defRPr>
                <a:solidFill>
                  <a:schemeClr val="tx1"/>
                </a:solidFill>
                <a:latin typeface="Calibri" pitchFamily="34" charset="0"/>
                <a:ea typeface="ＭＳ Ｐゴシック" charset="-128"/>
              </a:defRPr>
            </a:lvl8pPr>
            <a:lvl9pPr marL="3886200" indent="-228600" eaLnBrk="0" fontAlgn="base" hangingPunct="0">
              <a:spcBef>
                <a:spcPct val="0"/>
              </a:spcBef>
              <a:spcAft>
                <a:spcPct val="0"/>
              </a:spcAft>
              <a:defRPr>
                <a:solidFill>
                  <a:schemeClr val="tx1"/>
                </a:solidFill>
                <a:latin typeface="Calibri" pitchFamily="34" charset="0"/>
                <a:ea typeface="ＭＳ Ｐゴシック" charset="-128"/>
              </a:defRPr>
            </a:lvl9pPr>
          </a:lstStyle>
          <a:p>
            <a:pPr eaLnBrk="1" hangingPunct="1"/>
            <a:fld id="{CD174C3E-EC62-474C-945E-293156EBA267}" type="slidenum">
              <a:rPr lang="el-GR" smtClean="0">
                <a:solidFill>
                  <a:srgbClr val="898989"/>
                </a:solidFill>
              </a:rPr>
              <a:pPr eaLnBrk="1" hangingPunct="1"/>
              <a:t>2</a:t>
            </a:fld>
            <a:endParaRPr lang="el-GR">
              <a:solidFill>
                <a:srgbClr val="898989"/>
              </a:solidFill>
            </a:endParaRPr>
          </a:p>
        </p:txBody>
      </p:sp>
      <p:sp>
        <p:nvSpPr>
          <p:cNvPr id="3074" name="Τίτλος 1"/>
          <p:cNvSpPr>
            <a:spLocks noGrp="1"/>
          </p:cNvSpPr>
          <p:nvPr>
            <p:ph type="title"/>
          </p:nvPr>
        </p:nvSpPr>
        <p:spPr/>
        <p:txBody>
          <a:bodyPr rtlCol="0">
            <a:normAutofit/>
          </a:bodyPr>
          <a:lstStyle/>
          <a:p>
            <a:pPr algn="l" eaLnBrk="1" fontAlgn="auto" hangingPunct="1">
              <a:spcAft>
                <a:spcPts val="0"/>
              </a:spcAft>
              <a:defRPr/>
            </a:pPr>
            <a:r>
              <a:rPr lang="el-GR" sz="3200" dirty="0">
                <a:effectLst>
                  <a:outerShdw blurRad="38100" dist="38100" dir="2700000" algn="tl">
                    <a:srgbClr val="000000">
                      <a:alpha val="43137"/>
                    </a:srgbClr>
                  </a:outerShdw>
                </a:effectLst>
                <a:ea typeface="ＭＳ Ｐゴシック" charset="-128"/>
              </a:rPr>
              <a:t>Η θερμότητα μεταδίδεται με αγωγή</a:t>
            </a:r>
            <a:r>
              <a:rPr lang="en-US" sz="3200" dirty="0">
                <a:effectLst>
                  <a:outerShdw blurRad="38100" dist="38100" dir="2700000" algn="tl">
                    <a:srgbClr val="000000">
                      <a:alpha val="43137"/>
                    </a:srgbClr>
                  </a:outerShdw>
                </a:effectLst>
                <a:ea typeface="ＭＳ Ｐゴシック" charset="-128"/>
              </a:rPr>
              <a:t>-</a:t>
            </a:r>
            <a:br>
              <a:rPr lang="en-US" sz="3200" dirty="0">
                <a:effectLst>
                  <a:outerShdw blurRad="38100" dist="38100" dir="2700000" algn="tl">
                    <a:srgbClr val="000000">
                      <a:alpha val="43137"/>
                    </a:srgbClr>
                  </a:outerShdw>
                </a:effectLst>
                <a:ea typeface="ＭＳ Ｐゴシック" charset="-128"/>
              </a:rPr>
            </a:br>
            <a:r>
              <a:rPr lang="el-GR" sz="3200" dirty="0">
                <a:effectLst>
                  <a:outerShdw blurRad="38100" dist="38100" dir="2700000" algn="tl">
                    <a:srgbClr val="000000">
                      <a:alpha val="43137"/>
                    </a:srgbClr>
                  </a:outerShdw>
                </a:effectLst>
                <a:ea typeface="ＭＳ Ｐゴシック" charset="-128"/>
              </a:rPr>
              <a:t>Έναυσμα (1)</a:t>
            </a:r>
          </a:p>
        </p:txBody>
      </p:sp>
      <p:sp>
        <p:nvSpPr>
          <p:cNvPr id="3075" name="TextBox 4"/>
          <p:cNvSpPr txBox="1">
            <a:spLocks noChangeArrowheads="1"/>
          </p:cNvSpPr>
          <p:nvPr/>
        </p:nvSpPr>
        <p:spPr bwMode="auto">
          <a:xfrm>
            <a:off x="5892800" y="2590800"/>
            <a:ext cx="3251200" cy="3108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ea typeface="ＭＳ Ｐゴシック" charset="-128"/>
              </a:defRPr>
            </a:lvl1pPr>
            <a:lvl2pPr marL="742950" indent="-285750" eaLnBrk="0" hangingPunct="0">
              <a:defRPr>
                <a:solidFill>
                  <a:schemeClr val="tx1"/>
                </a:solidFill>
                <a:latin typeface="Calibri" pitchFamily="34" charset="0"/>
                <a:ea typeface="ＭＳ Ｐゴシック" charset="-128"/>
              </a:defRPr>
            </a:lvl2pPr>
            <a:lvl3pPr marL="1143000" indent="-228600" eaLnBrk="0" hangingPunct="0">
              <a:defRPr>
                <a:solidFill>
                  <a:schemeClr val="tx1"/>
                </a:solidFill>
                <a:latin typeface="Calibri" pitchFamily="34" charset="0"/>
                <a:ea typeface="ＭＳ Ｐゴシック" charset="-128"/>
              </a:defRPr>
            </a:lvl3pPr>
            <a:lvl4pPr marL="1600200" indent="-228600" eaLnBrk="0" hangingPunct="0">
              <a:defRPr>
                <a:solidFill>
                  <a:schemeClr val="tx1"/>
                </a:solidFill>
                <a:latin typeface="Calibri" pitchFamily="34" charset="0"/>
                <a:ea typeface="ＭＳ Ｐゴシック" charset="-128"/>
              </a:defRPr>
            </a:lvl4pPr>
            <a:lvl5pPr marL="2057400" indent="-228600" eaLnBrk="0" hangingPunct="0">
              <a:defRPr>
                <a:solidFill>
                  <a:schemeClr val="tx1"/>
                </a:solidFill>
                <a:latin typeface="Calibri" pitchFamily="34" charset="0"/>
                <a:ea typeface="ＭＳ Ｐゴシック" charset="-128"/>
              </a:defRPr>
            </a:lvl5pPr>
            <a:lvl6pPr marL="2514600" indent="-228600" eaLnBrk="0" fontAlgn="base" hangingPunct="0">
              <a:spcBef>
                <a:spcPct val="0"/>
              </a:spcBef>
              <a:spcAft>
                <a:spcPct val="0"/>
              </a:spcAft>
              <a:defRPr>
                <a:solidFill>
                  <a:schemeClr val="tx1"/>
                </a:solidFill>
                <a:latin typeface="Calibri" pitchFamily="34" charset="0"/>
                <a:ea typeface="ＭＳ Ｐゴシック" charset="-128"/>
              </a:defRPr>
            </a:lvl6pPr>
            <a:lvl7pPr marL="2971800" indent="-228600" eaLnBrk="0" fontAlgn="base" hangingPunct="0">
              <a:spcBef>
                <a:spcPct val="0"/>
              </a:spcBef>
              <a:spcAft>
                <a:spcPct val="0"/>
              </a:spcAft>
              <a:defRPr>
                <a:solidFill>
                  <a:schemeClr val="tx1"/>
                </a:solidFill>
                <a:latin typeface="Calibri" pitchFamily="34" charset="0"/>
                <a:ea typeface="ＭＳ Ｐゴシック" charset="-128"/>
              </a:defRPr>
            </a:lvl7pPr>
            <a:lvl8pPr marL="3429000" indent="-228600" eaLnBrk="0" fontAlgn="base" hangingPunct="0">
              <a:spcBef>
                <a:spcPct val="0"/>
              </a:spcBef>
              <a:spcAft>
                <a:spcPct val="0"/>
              </a:spcAft>
              <a:defRPr>
                <a:solidFill>
                  <a:schemeClr val="tx1"/>
                </a:solidFill>
                <a:latin typeface="Calibri" pitchFamily="34" charset="0"/>
                <a:ea typeface="ＭＳ Ｐゴシック" charset="-128"/>
              </a:defRPr>
            </a:lvl8pPr>
            <a:lvl9pPr marL="3886200" indent="-228600" eaLnBrk="0" fontAlgn="base" hangingPunct="0">
              <a:spcBef>
                <a:spcPct val="0"/>
              </a:spcBef>
              <a:spcAft>
                <a:spcPct val="0"/>
              </a:spcAft>
              <a:defRPr>
                <a:solidFill>
                  <a:schemeClr val="tx1"/>
                </a:solidFill>
                <a:latin typeface="Calibri" pitchFamily="34" charset="0"/>
                <a:ea typeface="ＭＳ Ｐゴシック" charset="-128"/>
              </a:defRPr>
            </a:lvl9pPr>
          </a:lstStyle>
          <a:p>
            <a:pPr eaLnBrk="1" hangingPunct="1">
              <a:defRPr/>
            </a:pPr>
            <a:r>
              <a:rPr lang="el-GR" sz="2800" dirty="0">
                <a:effectLst>
                  <a:outerShdw blurRad="38100" dist="38100" dir="2700000" algn="tl">
                    <a:srgbClr val="000000">
                      <a:alpha val="43137"/>
                    </a:srgbClr>
                  </a:outerShdw>
                </a:effectLst>
              </a:rPr>
              <a:t>Κοίταξε την εικόνα του βιβλίου σου: Γιατί ο </a:t>
            </a:r>
            <a:r>
              <a:rPr lang="el-GR" sz="2800" dirty="0" err="1">
                <a:effectLst>
                  <a:outerShdw blurRad="38100" dist="38100" dir="2700000" algn="tl">
                    <a:srgbClr val="000000">
                      <a:alpha val="43137"/>
                    </a:srgbClr>
                  </a:outerShdw>
                </a:effectLst>
              </a:rPr>
              <a:t>Αστερίξ</a:t>
            </a:r>
            <a:r>
              <a:rPr lang="el-GR" sz="2800" dirty="0">
                <a:effectLst>
                  <a:outerShdw blurRad="38100" dist="38100" dir="2700000" algn="tl">
                    <a:srgbClr val="000000">
                      <a:alpha val="43137"/>
                    </a:srgbClr>
                  </a:outerShdw>
                </a:effectLst>
              </a:rPr>
              <a:t> αναγκάστηκε να αφήσει το ακόντιο, ενώ ο </a:t>
            </a:r>
            <a:r>
              <a:rPr lang="el-GR" sz="2800" dirty="0" err="1">
                <a:effectLst>
                  <a:outerShdw blurRad="38100" dist="38100" dir="2700000" algn="tl">
                    <a:srgbClr val="000000">
                      <a:alpha val="43137"/>
                    </a:srgbClr>
                  </a:outerShdw>
                </a:effectLst>
              </a:rPr>
              <a:t>Οβελίξ</a:t>
            </a:r>
            <a:r>
              <a:rPr lang="el-GR" sz="2800" dirty="0">
                <a:effectLst>
                  <a:outerShdw blurRad="38100" dist="38100" dir="2700000" algn="tl">
                    <a:srgbClr val="000000">
                      <a:alpha val="43137"/>
                    </a:srgbClr>
                  </a:outerShdw>
                </a:effectLst>
              </a:rPr>
              <a:t> το κρατά ακόμη;</a:t>
            </a:r>
            <a:endParaRPr lang="en-US" sz="2800" dirty="0">
              <a:effectLst>
                <a:outerShdw blurRad="38100" dist="38100" dir="2700000" algn="tl">
                  <a:srgbClr val="000000">
                    <a:alpha val="43137"/>
                  </a:srgbClr>
                </a:outerShdw>
              </a:effectLst>
            </a:endParaRPr>
          </a:p>
        </p:txBody>
      </p:sp>
      <p:pic>
        <p:nvPicPr>
          <p:cNvPr id="9221" name="Picture 7"/>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8007350" y="596900"/>
            <a:ext cx="919163" cy="850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Εικόνα 1"/>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6200" y="2590800"/>
            <a:ext cx="5599186" cy="375819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transition spd="slow">
    <p:pull/>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Θέση αριθμού διαφάνειας 2"/>
          <p:cNvSpPr>
            <a:spLocks noGrp="1"/>
          </p:cNvSpPr>
          <p:nvPr>
            <p:ph type="sldNum" sz="quarter" idx="12"/>
          </p:nvPr>
        </p:nvSpPr>
        <p:spPr bwMode="auto">
          <a:xfrm>
            <a:off x="7981950" y="6492875"/>
            <a:ext cx="116205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Calibri" pitchFamily="34" charset="0"/>
                <a:ea typeface="ＭＳ Ｐゴシック" charset="-128"/>
              </a:defRPr>
            </a:lvl1pPr>
            <a:lvl2pPr marL="742950" indent="-285750" eaLnBrk="0" hangingPunct="0">
              <a:defRPr>
                <a:solidFill>
                  <a:schemeClr val="tx1"/>
                </a:solidFill>
                <a:latin typeface="Calibri" pitchFamily="34" charset="0"/>
                <a:ea typeface="ＭＳ Ｐゴシック" charset="-128"/>
              </a:defRPr>
            </a:lvl2pPr>
            <a:lvl3pPr marL="1143000" indent="-228600" eaLnBrk="0" hangingPunct="0">
              <a:defRPr>
                <a:solidFill>
                  <a:schemeClr val="tx1"/>
                </a:solidFill>
                <a:latin typeface="Calibri" pitchFamily="34" charset="0"/>
                <a:ea typeface="ＭＳ Ｐゴシック" charset="-128"/>
              </a:defRPr>
            </a:lvl3pPr>
            <a:lvl4pPr marL="1600200" indent="-228600" eaLnBrk="0" hangingPunct="0">
              <a:defRPr>
                <a:solidFill>
                  <a:schemeClr val="tx1"/>
                </a:solidFill>
                <a:latin typeface="Calibri" pitchFamily="34" charset="0"/>
                <a:ea typeface="ＭＳ Ｐゴシック" charset="-128"/>
              </a:defRPr>
            </a:lvl4pPr>
            <a:lvl5pPr marL="2057400" indent="-228600" eaLnBrk="0" hangingPunct="0">
              <a:defRPr>
                <a:solidFill>
                  <a:schemeClr val="tx1"/>
                </a:solidFill>
                <a:latin typeface="Calibri" pitchFamily="34" charset="0"/>
                <a:ea typeface="ＭＳ Ｐゴシック" charset="-128"/>
              </a:defRPr>
            </a:lvl5pPr>
            <a:lvl6pPr marL="2514600" indent="-228600" eaLnBrk="0" fontAlgn="base" hangingPunct="0">
              <a:spcBef>
                <a:spcPct val="0"/>
              </a:spcBef>
              <a:spcAft>
                <a:spcPct val="0"/>
              </a:spcAft>
              <a:defRPr>
                <a:solidFill>
                  <a:schemeClr val="tx1"/>
                </a:solidFill>
                <a:latin typeface="Calibri" pitchFamily="34" charset="0"/>
                <a:ea typeface="ＭＳ Ｐゴシック" charset="-128"/>
              </a:defRPr>
            </a:lvl6pPr>
            <a:lvl7pPr marL="2971800" indent="-228600" eaLnBrk="0" fontAlgn="base" hangingPunct="0">
              <a:spcBef>
                <a:spcPct val="0"/>
              </a:spcBef>
              <a:spcAft>
                <a:spcPct val="0"/>
              </a:spcAft>
              <a:defRPr>
                <a:solidFill>
                  <a:schemeClr val="tx1"/>
                </a:solidFill>
                <a:latin typeface="Calibri" pitchFamily="34" charset="0"/>
                <a:ea typeface="ＭＳ Ｐゴシック" charset="-128"/>
              </a:defRPr>
            </a:lvl7pPr>
            <a:lvl8pPr marL="3429000" indent="-228600" eaLnBrk="0" fontAlgn="base" hangingPunct="0">
              <a:spcBef>
                <a:spcPct val="0"/>
              </a:spcBef>
              <a:spcAft>
                <a:spcPct val="0"/>
              </a:spcAft>
              <a:defRPr>
                <a:solidFill>
                  <a:schemeClr val="tx1"/>
                </a:solidFill>
                <a:latin typeface="Calibri" pitchFamily="34" charset="0"/>
                <a:ea typeface="ＭＳ Ｐゴシック" charset="-128"/>
              </a:defRPr>
            </a:lvl8pPr>
            <a:lvl9pPr marL="3886200" indent="-228600" eaLnBrk="0" fontAlgn="base" hangingPunct="0">
              <a:spcBef>
                <a:spcPct val="0"/>
              </a:spcBef>
              <a:spcAft>
                <a:spcPct val="0"/>
              </a:spcAft>
              <a:defRPr>
                <a:solidFill>
                  <a:schemeClr val="tx1"/>
                </a:solidFill>
                <a:latin typeface="Calibri" pitchFamily="34" charset="0"/>
                <a:ea typeface="ＭＳ Ｐゴシック" charset="-128"/>
              </a:defRPr>
            </a:lvl9pPr>
          </a:lstStyle>
          <a:p>
            <a:pPr eaLnBrk="1" hangingPunct="1"/>
            <a:fld id="{360305DD-073A-437D-A723-7433D4347A48}" type="slidenum">
              <a:rPr lang="el-GR" smtClean="0">
                <a:solidFill>
                  <a:srgbClr val="898989"/>
                </a:solidFill>
              </a:rPr>
              <a:pPr eaLnBrk="1" hangingPunct="1"/>
              <a:t>20</a:t>
            </a:fld>
            <a:endParaRPr lang="el-GR">
              <a:solidFill>
                <a:srgbClr val="898989"/>
              </a:solidFill>
            </a:endParaRPr>
          </a:p>
        </p:txBody>
      </p:sp>
      <p:sp>
        <p:nvSpPr>
          <p:cNvPr id="3074" name="Τίτλος 1"/>
          <p:cNvSpPr>
            <a:spLocks noGrp="1"/>
          </p:cNvSpPr>
          <p:nvPr>
            <p:ph type="title"/>
          </p:nvPr>
        </p:nvSpPr>
        <p:spPr/>
        <p:txBody>
          <a:bodyPr rtlCol="0">
            <a:normAutofit/>
          </a:bodyPr>
          <a:lstStyle/>
          <a:p>
            <a:pPr algn="l" eaLnBrk="1" fontAlgn="auto" hangingPunct="1">
              <a:spcAft>
                <a:spcPts val="0"/>
              </a:spcAft>
              <a:defRPr/>
            </a:pPr>
            <a:r>
              <a:rPr lang="el-GR" sz="3200" dirty="0">
                <a:effectLst>
                  <a:outerShdw blurRad="38100" dist="38100" dir="2700000" algn="tl">
                    <a:srgbClr val="000000">
                      <a:alpha val="43137"/>
                    </a:srgbClr>
                  </a:outerShdw>
                </a:effectLst>
                <a:ea typeface="ＭＳ Ｐゴシック" charset="-128"/>
              </a:rPr>
              <a:t>Η θερμότητα μεταδίδεται με αγωγή</a:t>
            </a:r>
            <a:r>
              <a:rPr lang="en-US" sz="3200" dirty="0">
                <a:effectLst>
                  <a:outerShdw blurRad="38100" dist="38100" dir="2700000" algn="tl">
                    <a:srgbClr val="000000">
                      <a:alpha val="43137"/>
                    </a:srgbClr>
                  </a:outerShdw>
                </a:effectLst>
                <a:ea typeface="ＭＳ Ｐゴシック" charset="-128"/>
              </a:rPr>
              <a:t>-</a:t>
            </a:r>
            <a:br>
              <a:rPr lang="en-US" sz="3200" dirty="0">
                <a:effectLst>
                  <a:outerShdw blurRad="38100" dist="38100" dir="2700000" algn="tl">
                    <a:srgbClr val="000000">
                      <a:alpha val="43137"/>
                    </a:srgbClr>
                  </a:outerShdw>
                </a:effectLst>
                <a:ea typeface="ＭＳ Ｐゴシック" charset="-128"/>
              </a:rPr>
            </a:br>
            <a:r>
              <a:rPr lang="el-GR" sz="3200" dirty="0">
                <a:effectLst>
                  <a:outerShdw blurRad="38100" dist="38100" dir="2700000" algn="tl">
                    <a:srgbClr val="000000">
                      <a:alpha val="43137"/>
                    </a:srgbClr>
                  </a:outerShdw>
                </a:effectLst>
                <a:ea typeface="ＭＳ Ｐゴシック" charset="-128"/>
              </a:rPr>
              <a:t>Εφαρμογή (</a:t>
            </a:r>
            <a:r>
              <a:rPr lang="en-US" sz="3200" dirty="0">
                <a:effectLst>
                  <a:outerShdw blurRad="38100" dist="38100" dir="2700000" algn="tl">
                    <a:srgbClr val="000000">
                      <a:alpha val="43137"/>
                    </a:srgbClr>
                  </a:outerShdw>
                </a:effectLst>
                <a:ea typeface="ＭＳ Ｐゴシック" charset="-128"/>
              </a:rPr>
              <a:t>5</a:t>
            </a:r>
            <a:r>
              <a:rPr lang="el-GR" sz="3200" dirty="0">
                <a:effectLst>
                  <a:outerShdw blurRad="38100" dist="38100" dir="2700000" algn="tl">
                    <a:srgbClr val="000000">
                      <a:alpha val="43137"/>
                    </a:srgbClr>
                  </a:outerShdw>
                </a:effectLst>
                <a:ea typeface="ＭＳ Ｐゴシック" charset="-128"/>
              </a:rPr>
              <a:t>)</a:t>
            </a:r>
          </a:p>
        </p:txBody>
      </p:sp>
      <p:sp>
        <p:nvSpPr>
          <p:cNvPr id="3075" name="TextBox 4"/>
          <p:cNvSpPr txBox="1">
            <a:spLocks noChangeArrowheads="1"/>
          </p:cNvSpPr>
          <p:nvPr/>
        </p:nvSpPr>
        <p:spPr bwMode="auto">
          <a:xfrm>
            <a:off x="3651250" y="2206625"/>
            <a:ext cx="5268913" cy="3540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ea typeface="ＭＳ Ｐゴシック" charset="-128"/>
              </a:defRPr>
            </a:lvl1pPr>
            <a:lvl2pPr marL="742950" indent="-285750" eaLnBrk="0" hangingPunct="0">
              <a:defRPr>
                <a:solidFill>
                  <a:schemeClr val="tx1"/>
                </a:solidFill>
                <a:latin typeface="Calibri" pitchFamily="34" charset="0"/>
                <a:ea typeface="ＭＳ Ｐゴシック" charset="-128"/>
              </a:defRPr>
            </a:lvl2pPr>
            <a:lvl3pPr marL="1143000" indent="-228600" eaLnBrk="0" hangingPunct="0">
              <a:defRPr>
                <a:solidFill>
                  <a:schemeClr val="tx1"/>
                </a:solidFill>
                <a:latin typeface="Calibri" pitchFamily="34" charset="0"/>
                <a:ea typeface="ＭＳ Ｐゴシック" charset="-128"/>
              </a:defRPr>
            </a:lvl3pPr>
            <a:lvl4pPr marL="1600200" indent="-228600" eaLnBrk="0" hangingPunct="0">
              <a:defRPr>
                <a:solidFill>
                  <a:schemeClr val="tx1"/>
                </a:solidFill>
                <a:latin typeface="Calibri" pitchFamily="34" charset="0"/>
                <a:ea typeface="ＭＳ Ｐゴシック" charset="-128"/>
              </a:defRPr>
            </a:lvl4pPr>
            <a:lvl5pPr marL="2057400" indent="-228600" eaLnBrk="0" hangingPunct="0">
              <a:defRPr>
                <a:solidFill>
                  <a:schemeClr val="tx1"/>
                </a:solidFill>
                <a:latin typeface="Calibri" pitchFamily="34" charset="0"/>
                <a:ea typeface="ＭＳ Ｐゴシック" charset="-128"/>
              </a:defRPr>
            </a:lvl5pPr>
            <a:lvl6pPr marL="2514600" indent="-228600" eaLnBrk="0" fontAlgn="base" hangingPunct="0">
              <a:spcBef>
                <a:spcPct val="0"/>
              </a:spcBef>
              <a:spcAft>
                <a:spcPct val="0"/>
              </a:spcAft>
              <a:defRPr>
                <a:solidFill>
                  <a:schemeClr val="tx1"/>
                </a:solidFill>
                <a:latin typeface="Calibri" pitchFamily="34" charset="0"/>
                <a:ea typeface="ＭＳ Ｐゴシック" charset="-128"/>
              </a:defRPr>
            </a:lvl6pPr>
            <a:lvl7pPr marL="2971800" indent="-228600" eaLnBrk="0" fontAlgn="base" hangingPunct="0">
              <a:spcBef>
                <a:spcPct val="0"/>
              </a:spcBef>
              <a:spcAft>
                <a:spcPct val="0"/>
              </a:spcAft>
              <a:defRPr>
                <a:solidFill>
                  <a:schemeClr val="tx1"/>
                </a:solidFill>
                <a:latin typeface="Calibri" pitchFamily="34" charset="0"/>
                <a:ea typeface="ＭＳ Ｐゴシック" charset="-128"/>
              </a:defRPr>
            </a:lvl7pPr>
            <a:lvl8pPr marL="3429000" indent="-228600" eaLnBrk="0" fontAlgn="base" hangingPunct="0">
              <a:spcBef>
                <a:spcPct val="0"/>
              </a:spcBef>
              <a:spcAft>
                <a:spcPct val="0"/>
              </a:spcAft>
              <a:defRPr>
                <a:solidFill>
                  <a:schemeClr val="tx1"/>
                </a:solidFill>
                <a:latin typeface="Calibri" pitchFamily="34" charset="0"/>
                <a:ea typeface="ＭＳ Ｐゴシック" charset="-128"/>
              </a:defRPr>
            </a:lvl8pPr>
            <a:lvl9pPr marL="3886200" indent="-228600" eaLnBrk="0" fontAlgn="base" hangingPunct="0">
              <a:spcBef>
                <a:spcPct val="0"/>
              </a:spcBef>
              <a:spcAft>
                <a:spcPct val="0"/>
              </a:spcAft>
              <a:defRPr>
                <a:solidFill>
                  <a:schemeClr val="tx1"/>
                </a:solidFill>
                <a:latin typeface="Calibri" pitchFamily="34" charset="0"/>
                <a:ea typeface="ＭＳ Ｐゴシック" charset="-128"/>
              </a:defRPr>
            </a:lvl9pPr>
          </a:lstStyle>
          <a:p>
            <a:pPr eaLnBrk="1" hangingPunct="1">
              <a:defRPr/>
            </a:pPr>
            <a:r>
              <a:rPr lang="el-GR" sz="2800" dirty="0">
                <a:effectLst>
                  <a:outerShdw blurRad="38100" dist="38100" dir="2700000" algn="tl">
                    <a:srgbClr val="000000">
                      <a:alpha val="43137"/>
                    </a:srgbClr>
                  </a:outerShdw>
                </a:effectLst>
              </a:rPr>
              <a:t>Αν ακουμπήσεις μία κατσαρόλα που βρίσκεται στο μάτι της κουζίνας, θα καείς. Αν την πιάσεις όμως από τα χερούλια, όχι.</a:t>
            </a:r>
            <a:endParaRPr lang="en-US" sz="2800" dirty="0">
              <a:effectLst>
                <a:outerShdw blurRad="38100" dist="38100" dir="2700000" algn="tl">
                  <a:srgbClr val="000000">
                    <a:alpha val="43137"/>
                  </a:srgbClr>
                </a:outerShdw>
              </a:effectLst>
            </a:endParaRPr>
          </a:p>
          <a:p>
            <a:pPr eaLnBrk="1" hangingPunct="1">
              <a:defRPr/>
            </a:pPr>
            <a:endParaRPr lang="en-US" sz="2800" dirty="0">
              <a:effectLst>
                <a:outerShdw blurRad="38100" dist="38100" dir="2700000" algn="tl">
                  <a:srgbClr val="000000">
                    <a:alpha val="43137"/>
                  </a:srgbClr>
                </a:outerShdw>
              </a:effectLst>
            </a:endParaRPr>
          </a:p>
          <a:p>
            <a:pPr eaLnBrk="1" hangingPunct="1">
              <a:defRPr/>
            </a:pPr>
            <a:r>
              <a:rPr lang="el-GR" sz="2800" dirty="0">
                <a:effectLst>
                  <a:outerShdw blurRad="38100" dist="38100" dir="2700000" algn="tl">
                    <a:srgbClr val="000000">
                      <a:alpha val="43137"/>
                    </a:srgbClr>
                  </a:outerShdw>
                </a:effectLst>
              </a:rPr>
              <a:t>Μπορείς να εξηγήσεις γιατί δεν καιγόμαστε, όταν πιάνουμε την κατσαρόλα από τα χερούλια;</a:t>
            </a:r>
            <a:endParaRPr lang="en-US" sz="2800" dirty="0">
              <a:effectLst>
                <a:outerShdw blurRad="38100" dist="38100" dir="2700000" algn="tl">
                  <a:srgbClr val="000000">
                    <a:alpha val="43137"/>
                  </a:srgbClr>
                </a:outerShdw>
              </a:effectLst>
            </a:endParaRPr>
          </a:p>
        </p:txBody>
      </p:sp>
      <p:pic>
        <p:nvPicPr>
          <p:cNvPr id="27653" name="Picture 7"/>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8007350" y="596900"/>
            <a:ext cx="919163" cy="850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46" name="Εικόνα 1"/>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bwMode="auto">
          <a:xfrm>
            <a:off x="-184497" y="3276600"/>
            <a:ext cx="3838056" cy="2008982"/>
          </a:xfrm>
          <a:prstGeom prst="rect">
            <a:avLst/>
          </a:prstGeom>
          <a:solidFill>
            <a:srgbClr val="FFFFFF">
              <a:shade val="85000"/>
            </a:srgbClr>
          </a:solidFill>
          <a:ln w="190500" cap="rnd">
            <a:solidFill>
              <a:srgbClr val="FFFFFF"/>
            </a:solidFill>
          </a:ln>
          <a:effectLst>
            <a:outerShdw blurRad="36195" dist="12700" dir="11400000" algn="tl" rotWithShape="0">
              <a:srgbClr val="000000">
                <a:alpha val="33000"/>
              </a:srgbClr>
            </a:outerShdw>
          </a:effectLst>
          <a:scene3d>
            <a:camera prst="perspectiveContrastingLeftFacing">
              <a:rot lat="540000" lon="2100000" rev="0"/>
            </a:camera>
            <a:lightRig rig="soft" dir="t"/>
          </a:scene3d>
          <a:sp3d contourW="12700" prstMaterial="matte">
            <a:bevelT w="63500" h="50800"/>
            <a:contourClr>
              <a:srgbClr val="C0C0C0"/>
            </a:contourClr>
          </a:sp3d>
        </p:spPr>
      </p:pic>
    </p:spTree>
  </p:cSld>
  <p:clrMapOvr>
    <a:masterClrMapping/>
  </p:clrMapOvr>
  <p:transition spd="slow">
    <p:pull/>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Θέση αριθμού διαφάνειας 2"/>
          <p:cNvSpPr>
            <a:spLocks noGrp="1"/>
          </p:cNvSpPr>
          <p:nvPr>
            <p:ph type="sldNum" sz="quarter" idx="12"/>
          </p:nvPr>
        </p:nvSpPr>
        <p:spPr bwMode="auto">
          <a:xfrm>
            <a:off x="7981950" y="6492875"/>
            <a:ext cx="116205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Calibri" pitchFamily="34" charset="0"/>
                <a:ea typeface="ＭＳ Ｐゴシック" charset="-128"/>
              </a:defRPr>
            </a:lvl1pPr>
            <a:lvl2pPr marL="742950" indent="-285750" eaLnBrk="0" hangingPunct="0">
              <a:defRPr>
                <a:solidFill>
                  <a:schemeClr val="tx1"/>
                </a:solidFill>
                <a:latin typeface="Calibri" pitchFamily="34" charset="0"/>
                <a:ea typeface="ＭＳ Ｐゴシック" charset="-128"/>
              </a:defRPr>
            </a:lvl2pPr>
            <a:lvl3pPr marL="1143000" indent="-228600" eaLnBrk="0" hangingPunct="0">
              <a:defRPr>
                <a:solidFill>
                  <a:schemeClr val="tx1"/>
                </a:solidFill>
                <a:latin typeface="Calibri" pitchFamily="34" charset="0"/>
                <a:ea typeface="ＭＳ Ｐゴシック" charset="-128"/>
              </a:defRPr>
            </a:lvl3pPr>
            <a:lvl4pPr marL="1600200" indent="-228600" eaLnBrk="0" hangingPunct="0">
              <a:defRPr>
                <a:solidFill>
                  <a:schemeClr val="tx1"/>
                </a:solidFill>
                <a:latin typeface="Calibri" pitchFamily="34" charset="0"/>
                <a:ea typeface="ＭＳ Ｐゴシック" charset="-128"/>
              </a:defRPr>
            </a:lvl4pPr>
            <a:lvl5pPr marL="2057400" indent="-228600" eaLnBrk="0" hangingPunct="0">
              <a:defRPr>
                <a:solidFill>
                  <a:schemeClr val="tx1"/>
                </a:solidFill>
                <a:latin typeface="Calibri" pitchFamily="34" charset="0"/>
                <a:ea typeface="ＭＳ Ｐゴシック" charset="-128"/>
              </a:defRPr>
            </a:lvl5pPr>
            <a:lvl6pPr marL="2514600" indent="-228600" eaLnBrk="0" fontAlgn="base" hangingPunct="0">
              <a:spcBef>
                <a:spcPct val="0"/>
              </a:spcBef>
              <a:spcAft>
                <a:spcPct val="0"/>
              </a:spcAft>
              <a:defRPr>
                <a:solidFill>
                  <a:schemeClr val="tx1"/>
                </a:solidFill>
                <a:latin typeface="Calibri" pitchFamily="34" charset="0"/>
                <a:ea typeface="ＭＳ Ｐゴシック" charset="-128"/>
              </a:defRPr>
            </a:lvl6pPr>
            <a:lvl7pPr marL="2971800" indent="-228600" eaLnBrk="0" fontAlgn="base" hangingPunct="0">
              <a:spcBef>
                <a:spcPct val="0"/>
              </a:spcBef>
              <a:spcAft>
                <a:spcPct val="0"/>
              </a:spcAft>
              <a:defRPr>
                <a:solidFill>
                  <a:schemeClr val="tx1"/>
                </a:solidFill>
                <a:latin typeface="Calibri" pitchFamily="34" charset="0"/>
                <a:ea typeface="ＭＳ Ｐゴシック" charset="-128"/>
              </a:defRPr>
            </a:lvl7pPr>
            <a:lvl8pPr marL="3429000" indent="-228600" eaLnBrk="0" fontAlgn="base" hangingPunct="0">
              <a:spcBef>
                <a:spcPct val="0"/>
              </a:spcBef>
              <a:spcAft>
                <a:spcPct val="0"/>
              </a:spcAft>
              <a:defRPr>
                <a:solidFill>
                  <a:schemeClr val="tx1"/>
                </a:solidFill>
                <a:latin typeface="Calibri" pitchFamily="34" charset="0"/>
                <a:ea typeface="ＭＳ Ｐゴシック" charset="-128"/>
              </a:defRPr>
            </a:lvl8pPr>
            <a:lvl9pPr marL="3886200" indent="-228600" eaLnBrk="0" fontAlgn="base" hangingPunct="0">
              <a:spcBef>
                <a:spcPct val="0"/>
              </a:spcBef>
              <a:spcAft>
                <a:spcPct val="0"/>
              </a:spcAft>
              <a:defRPr>
                <a:solidFill>
                  <a:schemeClr val="tx1"/>
                </a:solidFill>
                <a:latin typeface="Calibri" pitchFamily="34" charset="0"/>
                <a:ea typeface="ＭＳ Ｐゴシック" charset="-128"/>
              </a:defRPr>
            </a:lvl9pPr>
          </a:lstStyle>
          <a:p>
            <a:pPr eaLnBrk="1" hangingPunct="1"/>
            <a:fld id="{B03FC188-65F3-4BF6-9014-AB18FE459E22}" type="slidenum">
              <a:rPr lang="el-GR" smtClean="0">
                <a:solidFill>
                  <a:srgbClr val="898989"/>
                </a:solidFill>
              </a:rPr>
              <a:pPr eaLnBrk="1" hangingPunct="1"/>
              <a:t>21</a:t>
            </a:fld>
            <a:endParaRPr lang="el-GR">
              <a:solidFill>
                <a:srgbClr val="898989"/>
              </a:solidFill>
            </a:endParaRPr>
          </a:p>
        </p:txBody>
      </p:sp>
      <p:sp>
        <p:nvSpPr>
          <p:cNvPr id="3074" name="Τίτλος 1"/>
          <p:cNvSpPr>
            <a:spLocks noGrp="1"/>
          </p:cNvSpPr>
          <p:nvPr>
            <p:ph type="title"/>
          </p:nvPr>
        </p:nvSpPr>
        <p:spPr/>
        <p:txBody>
          <a:bodyPr rtlCol="0">
            <a:normAutofit/>
          </a:bodyPr>
          <a:lstStyle/>
          <a:p>
            <a:pPr algn="l" eaLnBrk="1" fontAlgn="auto" hangingPunct="1">
              <a:spcAft>
                <a:spcPts val="0"/>
              </a:spcAft>
              <a:defRPr/>
            </a:pPr>
            <a:r>
              <a:rPr lang="el-GR" sz="3200" dirty="0">
                <a:effectLst>
                  <a:outerShdw blurRad="38100" dist="38100" dir="2700000" algn="tl">
                    <a:srgbClr val="000000">
                      <a:alpha val="43137"/>
                    </a:srgbClr>
                  </a:outerShdw>
                </a:effectLst>
                <a:ea typeface="ＭＳ Ｐゴシック" charset="-128"/>
              </a:rPr>
              <a:t>Η θερμότητα μεταδίδεται με αγωγή</a:t>
            </a:r>
            <a:r>
              <a:rPr lang="en-US" sz="3200" dirty="0">
                <a:effectLst>
                  <a:outerShdw blurRad="38100" dist="38100" dir="2700000" algn="tl">
                    <a:srgbClr val="000000">
                      <a:alpha val="43137"/>
                    </a:srgbClr>
                  </a:outerShdw>
                </a:effectLst>
                <a:ea typeface="ＭＳ Ｐゴシック" charset="-128"/>
              </a:rPr>
              <a:t>-</a:t>
            </a:r>
            <a:br>
              <a:rPr lang="en-US" sz="3200" dirty="0">
                <a:effectLst>
                  <a:outerShdw blurRad="38100" dist="38100" dir="2700000" algn="tl">
                    <a:srgbClr val="000000">
                      <a:alpha val="43137"/>
                    </a:srgbClr>
                  </a:outerShdw>
                </a:effectLst>
                <a:ea typeface="ＭＳ Ｐゴシック" charset="-128"/>
              </a:rPr>
            </a:br>
            <a:r>
              <a:rPr lang="el-GR" sz="3200" dirty="0">
                <a:effectLst>
                  <a:outerShdw blurRad="38100" dist="38100" dir="2700000" algn="tl">
                    <a:srgbClr val="000000">
                      <a:alpha val="43137"/>
                    </a:srgbClr>
                  </a:outerShdw>
                </a:effectLst>
                <a:ea typeface="ＭＳ Ｐゴシック" charset="-128"/>
              </a:rPr>
              <a:t>Εφαρμογή (</a:t>
            </a:r>
            <a:r>
              <a:rPr lang="en-US" sz="3200" dirty="0">
                <a:effectLst>
                  <a:outerShdw blurRad="38100" dist="38100" dir="2700000" algn="tl">
                    <a:srgbClr val="000000">
                      <a:alpha val="43137"/>
                    </a:srgbClr>
                  </a:outerShdw>
                </a:effectLst>
                <a:ea typeface="ＭＳ Ｐゴシック" charset="-128"/>
              </a:rPr>
              <a:t>5</a:t>
            </a:r>
            <a:r>
              <a:rPr lang="el-GR" sz="3200" dirty="0">
                <a:effectLst>
                  <a:outerShdw blurRad="38100" dist="38100" dir="2700000" algn="tl">
                    <a:srgbClr val="000000">
                      <a:alpha val="43137"/>
                    </a:srgbClr>
                  </a:outerShdw>
                </a:effectLst>
                <a:ea typeface="ＭＳ Ｐゴシック" charset="-128"/>
              </a:rPr>
              <a:t>)</a:t>
            </a:r>
          </a:p>
        </p:txBody>
      </p:sp>
      <p:sp>
        <p:nvSpPr>
          <p:cNvPr id="3075" name="TextBox 4"/>
          <p:cNvSpPr txBox="1">
            <a:spLocks noChangeArrowheads="1"/>
          </p:cNvSpPr>
          <p:nvPr/>
        </p:nvSpPr>
        <p:spPr bwMode="auto">
          <a:xfrm>
            <a:off x="3673475" y="1600200"/>
            <a:ext cx="5268913" cy="5016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ea typeface="ＭＳ Ｐゴシック" charset="-128"/>
              </a:defRPr>
            </a:lvl1pPr>
            <a:lvl2pPr marL="742950" indent="-285750" eaLnBrk="0" hangingPunct="0">
              <a:defRPr>
                <a:solidFill>
                  <a:schemeClr val="tx1"/>
                </a:solidFill>
                <a:latin typeface="Calibri" pitchFamily="34" charset="0"/>
                <a:ea typeface="ＭＳ Ｐゴシック" charset="-128"/>
              </a:defRPr>
            </a:lvl2pPr>
            <a:lvl3pPr marL="1143000" indent="-228600" eaLnBrk="0" hangingPunct="0">
              <a:defRPr>
                <a:solidFill>
                  <a:schemeClr val="tx1"/>
                </a:solidFill>
                <a:latin typeface="Calibri" pitchFamily="34" charset="0"/>
                <a:ea typeface="ＭＳ Ｐゴシック" charset="-128"/>
              </a:defRPr>
            </a:lvl3pPr>
            <a:lvl4pPr marL="1600200" indent="-228600" eaLnBrk="0" hangingPunct="0">
              <a:defRPr>
                <a:solidFill>
                  <a:schemeClr val="tx1"/>
                </a:solidFill>
                <a:latin typeface="Calibri" pitchFamily="34" charset="0"/>
                <a:ea typeface="ＭＳ Ｐゴシック" charset="-128"/>
              </a:defRPr>
            </a:lvl4pPr>
            <a:lvl5pPr marL="2057400" indent="-228600" eaLnBrk="0" hangingPunct="0">
              <a:defRPr>
                <a:solidFill>
                  <a:schemeClr val="tx1"/>
                </a:solidFill>
                <a:latin typeface="Calibri" pitchFamily="34" charset="0"/>
                <a:ea typeface="ＭＳ Ｐゴシック" charset="-128"/>
              </a:defRPr>
            </a:lvl5pPr>
            <a:lvl6pPr marL="2514600" indent="-228600" eaLnBrk="0" fontAlgn="base" hangingPunct="0">
              <a:spcBef>
                <a:spcPct val="0"/>
              </a:spcBef>
              <a:spcAft>
                <a:spcPct val="0"/>
              </a:spcAft>
              <a:defRPr>
                <a:solidFill>
                  <a:schemeClr val="tx1"/>
                </a:solidFill>
                <a:latin typeface="Calibri" pitchFamily="34" charset="0"/>
                <a:ea typeface="ＭＳ Ｐゴシック" charset="-128"/>
              </a:defRPr>
            </a:lvl6pPr>
            <a:lvl7pPr marL="2971800" indent="-228600" eaLnBrk="0" fontAlgn="base" hangingPunct="0">
              <a:spcBef>
                <a:spcPct val="0"/>
              </a:spcBef>
              <a:spcAft>
                <a:spcPct val="0"/>
              </a:spcAft>
              <a:defRPr>
                <a:solidFill>
                  <a:schemeClr val="tx1"/>
                </a:solidFill>
                <a:latin typeface="Calibri" pitchFamily="34" charset="0"/>
                <a:ea typeface="ＭＳ Ｐゴシック" charset="-128"/>
              </a:defRPr>
            </a:lvl7pPr>
            <a:lvl8pPr marL="3429000" indent="-228600" eaLnBrk="0" fontAlgn="base" hangingPunct="0">
              <a:spcBef>
                <a:spcPct val="0"/>
              </a:spcBef>
              <a:spcAft>
                <a:spcPct val="0"/>
              </a:spcAft>
              <a:defRPr>
                <a:solidFill>
                  <a:schemeClr val="tx1"/>
                </a:solidFill>
                <a:latin typeface="Calibri" pitchFamily="34" charset="0"/>
                <a:ea typeface="ＭＳ Ｐゴシック" charset="-128"/>
              </a:defRPr>
            </a:lvl8pPr>
            <a:lvl9pPr marL="3886200" indent="-228600" eaLnBrk="0" fontAlgn="base" hangingPunct="0">
              <a:spcBef>
                <a:spcPct val="0"/>
              </a:spcBef>
              <a:spcAft>
                <a:spcPct val="0"/>
              </a:spcAft>
              <a:defRPr>
                <a:solidFill>
                  <a:schemeClr val="tx1"/>
                </a:solidFill>
                <a:latin typeface="Calibri" pitchFamily="34" charset="0"/>
                <a:ea typeface="ＭＳ Ｐゴシック" charset="-128"/>
              </a:defRPr>
            </a:lvl9pPr>
          </a:lstStyle>
          <a:p>
            <a:pPr eaLnBrk="1" hangingPunct="1">
              <a:defRPr/>
            </a:pPr>
            <a:r>
              <a:rPr lang="el-GR" sz="3200" dirty="0">
                <a:solidFill>
                  <a:srgbClr val="FF0000"/>
                </a:solidFill>
                <a:effectLst>
                  <a:outerShdw blurRad="38100" dist="38100" dir="2700000" algn="tl">
                    <a:srgbClr val="000000">
                      <a:alpha val="43137"/>
                    </a:srgbClr>
                  </a:outerShdw>
                </a:effectLst>
                <a:latin typeface="Comic Sans MS" pitchFamily="66" charset="0"/>
              </a:rPr>
              <a:t>Η κατσαρόλα είναι κατασκευασμένη από ατσάλι που είναι καλός αγωγός της θερμότητας, ενώ τα χερούλια από πλαστικό, που είναι κακός αγωγός της θερμότητας. Γι’ αυτό μπορούμε άφοβα να πιάνουμε την κατσαρόλα από τα χερούλια.</a:t>
            </a:r>
            <a:endParaRPr lang="en-US" sz="3200" dirty="0">
              <a:solidFill>
                <a:prstClr val="black"/>
              </a:solidFill>
              <a:effectLst>
                <a:outerShdw blurRad="38100" dist="38100" dir="2700000" algn="tl">
                  <a:srgbClr val="000000">
                    <a:alpha val="43137"/>
                  </a:srgbClr>
                </a:outerShdw>
              </a:effectLst>
              <a:latin typeface="Comic Sans MS" pitchFamily="66" charset="0"/>
            </a:endParaRPr>
          </a:p>
        </p:txBody>
      </p:sp>
      <p:pic>
        <p:nvPicPr>
          <p:cNvPr id="28677" name="Picture 7"/>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8007350" y="596900"/>
            <a:ext cx="919163" cy="850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46" name="Εικόνα 1"/>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bwMode="auto">
          <a:xfrm>
            <a:off x="-184497" y="3276600"/>
            <a:ext cx="3838056" cy="2008982"/>
          </a:xfrm>
          <a:prstGeom prst="rect">
            <a:avLst/>
          </a:prstGeom>
          <a:solidFill>
            <a:srgbClr val="FFFFFF">
              <a:shade val="85000"/>
            </a:srgbClr>
          </a:solidFill>
          <a:ln w="190500" cap="rnd">
            <a:solidFill>
              <a:srgbClr val="FFFFFF"/>
            </a:solidFill>
          </a:ln>
          <a:effectLst>
            <a:outerShdw blurRad="36195" dist="12700" dir="11400000" algn="tl" rotWithShape="0">
              <a:srgbClr val="000000">
                <a:alpha val="33000"/>
              </a:srgbClr>
            </a:outerShdw>
          </a:effectLst>
          <a:scene3d>
            <a:camera prst="perspectiveContrastingLeftFacing">
              <a:rot lat="540000" lon="2100000" rev="0"/>
            </a:camera>
            <a:lightRig rig="soft" dir="t"/>
          </a:scene3d>
          <a:sp3d contourW="12700" prstMaterial="matte">
            <a:bevelT w="63500" h="50800"/>
            <a:contourClr>
              <a:srgbClr val="C0C0C0"/>
            </a:contourClr>
          </a:sp3d>
        </p:spPr>
      </p:pic>
    </p:spTree>
  </p:cSld>
  <p:clrMapOvr>
    <a:masterClrMapping/>
  </p:clrMapOvr>
  <p:transition spd="slow">
    <p:pull/>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Θέση αριθμού διαφάνειας 2"/>
          <p:cNvSpPr>
            <a:spLocks noGrp="1"/>
          </p:cNvSpPr>
          <p:nvPr>
            <p:ph type="sldNum" sz="quarter" idx="12"/>
          </p:nvPr>
        </p:nvSpPr>
        <p:spPr bwMode="auto">
          <a:xfrm>
            <a:off x="7981950" y="6492875"/>
            <a:ext cx="116205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Calibri" pitchFamily="34" charset="0"/>
                <a:ea typeface="ＭＳ Ｐゴシック" charset="-128"/>
              </a:defRPr>
            </a:lvl1pPr>
            <a:lvl2pPr marL="742950" indent="-285750" eaLnBrk="0" hangingPunct="0">
              <a:defRPr>
                <a:solidFill>
                  <a:schemeClr val="tx1"/>
                </a:solidFill>
                <a:latin typeface="Calibri" pitchFamily="34" charset="0"/>
                <a:ea typeface="ＭＳ Ｐゴシック" charset="-128"/>
              </a:defRPr>
            </a:lvl2pPr>
            <a:lvl3pPr marL="1143000" indent="-228600" eaLnBrk="0" hangingPunct="0">
              <a:defRPr>
                <a:solidFill>
                  <a:schemeClr val="tx1"/>
                </a:solidFill>
                <a:latin typeface="Calibri" pitchFamily="34" charset="0"/>
                <a:ea typeface="ＭＳ Ｐゴシック" charset="-128"/>
              </a:defRPr>
            </a:lvl3pPr>
            <a:lvl4pPr marL="1600200" indent="-228600" eaLnBrk="0" hangingPunct="0">
              <a:defRPr>
                <a:solidFill>
                  <a:schemeClr val="tx1"/>
                </a:solidFill>
                <a:latin typeface="Calibri" pitchFamily="34" charset="0"/>
                <a:ea typeface="ＭＳ Ｐゴシック" charset="-128"/>
              </a:defRPr>
            </a:lvl4pPr>
            <a:lvl5pPr marL="2057400" indent="-228600" eaLnBrk="0" hangingPunct="0">
              <a:defRPr>
                <a:solidFill>
                  <a:schemeClr val="tx1"/>
                </a:solidFill>
                <a:latin typeface="Calibri" pitchFamily="34" charset="0"/>
                <a:ea typeface="ＭＳ Ｐゴシック" charset="-128"/>
              </a:defRPr>
            </a:lvl5pPr>
            <a:lvl6pPr marL="2514600" indent="-228600" eaLnBrk="0" fontAlgn="base" hangingPunct="0">
              <a:spcBef>
                <a:spcPct val="0"/>
              </a:spcBef>
              <a:spcAft>
                <a:spcPct val="0"/>
              </a:spcAft>
              <a:defRPr>
                <a:solidFill>
                  <a:schemeClr val="tx1"/>
                </a:solidFill>
                <a:latin typeface="Calibri" pitchFamily="34" charset="0"/>
                <a:ea typeface="ＭＳ Ｐゴシック" charset="-128"/>
              </a:defRPr>
            </a:lvl6pPr>
            <a:lvl7pPr marL="2971800" indent="-228600" eaLnBrk="0" fontAlgn="base" hangingPunct="0">
              <a:spcBef>
                <a:spcPct val="0"/>
              </a:spcBef>
              <a:spcAft>
                <a:spcPct val="0"/>
              </a:spcAft>
              <a:defRPr>
                <a:solidFill>
                  <a:schemeClr val="tx1"/>
                </a:solidFill>
                <a:latin typeface="Calibri" pitchFamily="34" charset="0"/>
                <a:ea typeface="ＭＳ Ｐゴシック" charset="-128"/>
              </a:defRPr>
            </a:lvl7pPr>
            <a:lvl8pPr marL="3429000" indent="-228600" eaLnBrk="0" fontAlgn="base" hangingPunct="0">
              <a:spcBef>
                <a:spcPct val="0"/>
              </a:spcBef>
              <a:spcAft>
                <a:spcPct val="0"/>
              </a:spcAft>
              <a:defRPr>
                <a:solidFill>
                  <a:schemeClr val="tx1"/>
                </a:solidFill>
                <a:latin typeface="Calibri" pitchFamily="34" charset="0"/>
                <a:ea typeface="ＭＳ Ｐゴシック" charset="-128"/>
              </a:defRPr>
            </a:lvl8pPr>
            <a:lvl9pPr marL="3886200" indent="-228600" eaLnBrk="0" fontAlgn="base" hangingPunct="0">
              <a:spcBef>
                <a:spcPct val="0"/>
              </a:spcBef>
              <a:spcAft>
                <a:spcPct val="0"/>
              </a:spcAft>
              <a:defRPr>
                <a:solidFill>
                  <a:schemeClr val="tx1"/>
                </a:solidFill>
                <a:latin typeface="Calibri" pitchFamily="34" charset="0"/>
                <a:ea typeface="ＭＳ Ｐゴシック" charset="-128"/>
              </a:defRPr>
            </a:lvl9pPr>
          </a:lstStyle>
          <a:p>
            <a:pPr eaLnBrk="1" hangingPunct="1"/>
            <a:fld id="{2020ED22-40FB-4641-A2D2-9E267B832E20}" type="slidenum">
              <a:rPr lang="el-GR" smtClean="0">
                <a:solidFill>
                  <a:srgbClr val="898989"/>
                </a:solidFill>
              </a:rPr>
              <a:pPr eaLnBrk="1" hangingPunct="1"/>
              <a:t>22</a:t>
            </a:fld>
            <a:endParaRPr lang="el-GR">
              <a:solidFill>
                <a:srgbClr val="898989"/>
              </a:solidFill>
            </a:endParaRPr>
          </a:p>
        </p:txBody>
      </p:sp>
      <p:sp>
        <p:nvSpPr>
          <p:cNvPr id="3074" name="Τίτλος 1"/>
          <p:cNvSpPr>
            <a:spLocks noGrp="1"/>
          </p:cNvSpPr>
          <p:nvPr>
            <p:ph type="title"/>
          </p:nvPr>
        </p:nvSpPr>
        <p:spPr/>
        <p:txBody>
          <a:bodyPr rtlCol="0">
            <a:normAutofit/>
          </a:bodyPr>
          <a:lstStyle/>
          <a:p>
            <a:pPr algn="l" eaLnBrk="1" fontAlgn="auto" hangingPunct="1">
              <a:spcAft>
                <a:spcPts val="0"/>
              </a:spcAft>
              <a:defRPr/>
            </a:pPr>
            <a:r>
              <a:rPr lang="el-GR" sz="3200" dirty="0">
                <a:effectLst>
                  <a:outerShdw blurRad="38100" dist="38100" dir="2700000" algn="tl">
                    <a:srgbClr val="000000">
                      <a:alpha val="43137"/>
                    </a:srgbClr>
                  </a:outerShdw>
                </a:effectLst>
                <a:ea typeface="ＭＳ Ｐゴシック" charset="-128"/>
              </a:rPr>
              <a:t>Η θερμότητα μεταδίδεται με αγωγή</a:t>
            </a:r>
            <a:r>
              <a:rPr lang="en-US" sz="3200" dirty="0">
                <a:effectLst>
                  <a:outerShdw blurRad="38100" dist="38100" dir="2700000" algn="tl">
                    <a:srgbClr val="000000">
                      <a:alpha val="43137"/>
                    </a:srgbClr>
                  </a:outerShdw>
                </a:effectLst>
                <a:ea typeface="ＭＳ Ｐゴシック" charset="-128"/>
              </a:rPr>
              <a:t>-</a:t>
            </a:r>
            <a:br>
              <a:rPr lang="en-US" sz="3200" dirty="0">
                <a:effectLst>
                  <a:outerShdw blurRad="38100" dist="38100" dir="2700000" algn="tl">
                    <a:srgbClr val="000000">
                      <a:alpha val="43137"/>
                    </a:srgbClr>
                  </a:outerShdw>
                </a:effectLst>
                <a:ea typeface="ＭＳ Ｐゴシック" charset="-128"/>
              </a:rPr>
            </a:br>
            <a:r>
              <a:rPr lang="el-GR" sz="3200" dirty="0">
                <a:effectLst>
                  <a:outerShdw blurRad="38100" dist="38100" dir="2700000" algn="tl">
                    <a:srgbClr val="000000">
                      <a:alpha val="43137"/>
                    </a:srgbClr>
                  </a:outerShdw>
                </a:effectLst>
                <a:ea typeface="ＭＳ Ｐゴシック" charset="-128"/>
              </a:rPr>
              <a:t>Εφαρμογή (7)</a:t>
            </a:r>
          </a:p>
        </p:txBody>
      </p:sp>
      <p:sp>
        <p:nvSpPr>
          <p:cNvPr id="3075" name="TextBox 4"/>
          <p:cNvSpPr txBox="1">
            <a:spLocks noChangeArrowheads="1"/>
          </p:cNvSpPr>
          <p:nvPr/>
        </p:nvSpPr>
        <p:spPr bwMode="auto">
          <a:xfrm>
            <a:off x="3505200" y="2206625"/>
            <a:ext cx="5268913" cy="3970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ea typeface="ＭＳ Ｐゴシック" charset="-128"/>
              </a:defRPr>
            </a:lvl1pPr>
            <a:lvl2pPr marL="742950" indent="-285750" eaLnBrk="0" hangingPunct="0">
              <a:defRPr>
                <a:solidFill>
                  <a:schemeClr val="tx1"/>
                </a:solidFill>
                <a:latin typeface="Calibri" pitchFamily="34" charset="0"/>
                <a:ea typeface="ＭＳ Ｐゴシック" charset="-128"/>
              </a:defRPr>
            </a:lvl2pPr>
            <a:lvl3pPr marL="1143000" indent="-228600" eaLnBrk="0" hangingPunct="0">
              <a:defRPr>
                <a:solidFill>
                  <a:schemeClr val="tx1"/>
                </a:solidFill>
                <a:latin typeface="Calibri" pitchFamily="34" charset="0"/>
                <a:ea typeface="ＭＳ Ｐゴシック" charset="-128"/>
              </a:defRPr>
            </a:lvl3pPr>
            <a:lvl4pPr marL="1600200" indent="-228600" eaLnBrk="0" hangingPunct="0">
              <a:defRPr>
                <a:solidFill>
                  <a:schemeClr val="tx1"/>
                </a:solidFill>
                <a:latin typeface="Calibri" pitchFamily="34" charset="0"/>
                <a:ea typeface="ＭＳ Ｐゴシック" charset="-128"/>
              </a:defRPr>
            </a:lvl4pPr>
            <a:lvl5pPr marL="2057400" indent="-228600" eaLnBrk="0" hangingPunct="0">
              <a:defRPr>
                <a:solidFill>
                  <a:schemeClr val="tx1"/>
                </a:solidFill>
                <a:latin typeface="Calibri" pitchFamily="34" charset="0"/>
                <a:ea typeface="ＭＳ Ｐゴシック" charset="-128"/>
              </a:defRPr>
            </a:lvl5pPr>
            <a:lvl6pPr marL="2514600" indent="-228600" eaLnBrk="0" fontAlgn="base" hangingPunct="0">
              <a:spcBef>
                <a:spcPct val="0"/>
              </a:spcBef>
              <a:spcAft>
                <a:spcPct val="0"/>
              </a:spcAft>
              <a:defRPr>
                <a:solidFill>
                  <a:schemeClr val="tx1"/>
                </a:solidFill>
                <a:latin typeface="Calibri" pitchFamily="34" charset="0"/>
                <a:ea typeface="ＭＳ Ｐゴシック" charset="-128"/>
              </a:defRPr>
            </a:lvl6pPr>
            <a:lvl7pPr marL="2971800" indent="-228600" eaLnBrk="0" fontAlgn="base" hangingPunct="0">
              <a:spcBef>
                <a:spcPct val="0"/>
              </a:spcBef>
              <a:spcAft>
                <a:spcPct val="0"/>
              </a:spcAft>
              <a:defRPr>
                <a:solidFill>
                  <a:schemeClr val="tx1"/>
                </a:solidFill>
                <a:latin typeface="Calibri" pitchFamily="34" charset="0"/>
                <a:ea typeface="ＭＳ Ｐゴシック" charset="-128"/>
              </a:defRPr>
            </a:lvl7pPr>
            <a:lvl8pPr marL="3429000" indent="-228600" eaLnBrk="0" fontAlgn="base" hangingPunct="0">
              <a:spcBef>
                <a:spcPct val="0"/>
              </a:spcBef>
              <a:spcAft>
                <a:spcPct val="0"/>
              </a:spcAft>
              <a:defRPr>
                <a:solidFill>
                  <a:schemeClr val="tx1"/>
                </a:solidFill>
                <a:latin typeface="Calibri" pitchFamily="34" charset="0"/>
                <a:ea typeface="ＭＳ Ｐゴシック" charset="-128"/>
              </a:defRPr>
            </a:lvl8pPr>
            <a:lvl9pPr marL="3886200" indent="-228600" eaLnBrk="0" fontAlgn="base" hangingPunct="0">
              <a:spcBef>
                <a:spcPct val="0"/>
              </a:spcBef>
              <a:spcAft>
                <a:spcPct val="0"/>
              </a:spcAft>
              <a:defRPr>
                <a:solidFill>
                  <a:schemeClr val="tx1"/>
                </a:solidFill>
                <a:latin typeface="Calibri" pitchFamily="34" charset="0"/>
                <a:ea typeface="ＭＳ Ｐゴシック" charset="-128"/>
              </a:defRPr>
            </a:lvl9pPr>
          </a:lstStyle>
          <a:p>
            <a:pPr eaLnBrk="1" hangingPunct="1">
              <a:defRPr/>
            </a:pPr>
            <a:r>
              <a:rPr lang="el-GR" sz="2800" dirty="0">
                <a:effectLst>
                  <a:outerShdw blurRad="38100" dist="38100" dir="2700000" algn="tl">
                    <a:srgbClr val="000000">
                      <a:alpha val="43137"/>
                    </a:srgbClr>
                  </a:outerShdw>
                </a:effectLst>
              </a:rPr>
              <a:t>Μία μητέρα λέει στο παιδί της το χειμώνα: «Βάλε ζεστά ρούχα, για να μην κρυώσεις». Αν όμως μετρούσαμε με το θερμόμετρο, θα διαπιστώναμε ότι τα ρούχα και το δωμάτιο έχουν την ίδια θερμοκρασία. </a:t>
            </a:r>
          </a:p>
          <a:p>
            <a:pPr eaLnBrk="1" hangingPunct="1">
              <a:defRPr/>
            </a:pPr>
            <a:r>
              <a:rPr lang="el-GR" sz="2800" dirty="0">
                <a:effectLst>
                  <a:outerShdw blurRad="38100" dist="38100" dir="2700000" algn="tl">
                    <a:srgbClr val="000000">
                      <a:alpha val="43137"/>
                    </a:srgbClr>
                  </a:outerShdw>
                </a:effectLst>
              </a:rPr>
              <a:t>Τι θα έπρεπε να πει η μητέρα σωστότερα;</a:t>
            </a:r>
            <a:endParaRPr lang="en-US" sz="2800" dirty="0">
              <a:effectLst>
                <a:outerShdw blurRad="38100" dist="38100" dir="2700000" algn="tl">
                  <a:srgbClr val="000000">
                    <a:alpha val="43137"/>
                  </a:srgbClr>
                </a:outerShdw>
              </a:effectLst>
            </a:endParaRPr>
          </a:p>
        </p:txBody>
      </p:sp>
      <p:pic>
        <p:nvPicPr>
          <p:cNvPr id="29701" name="Picture 7"/>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8007350" y="596900"/>
            <a:ext cx="919163" cy="850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46" name="Εικόνα 1"/>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bwMode="auto">
          <a:xfrm>
            <a:off x="228600" y="2667000"/>
            <a:ext cx="2921210" cy="2921210"/>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pull/>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Θέση αριθμού διαφάνειας 2"/>
          <p:cNvSpPr>
            <a:spLocks noGrp="1"/>
          </p:cNvSpPr>
          <p:nvPr>
            <p:ph type="sldNum" sz="quarter" idx="12"/>
          </p:nvPr>
        </p:nvSpPr>
        <p:spPr bwMode="auto">
          <a:xfrm>
            <a:off x="7981950" y="6492875"/>
            <a:ext cx="116205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Calibri" pitchFamily="34" charset="0"/>
                <a:ea typeface="ＭＳ Ｐゴシック" charset="-128"/>
              </a:defRPr>
            </a:lvl1pPr>
            <a:lvl2pPr marL="742950" indent="-285750" eaLnBrk="0" hangingPunct="0">
              <a:defRPr>
                <a:solidFill>
                  <a:schemeClr val="tx1"/>
                </a:solidFill>
                <a:latin typeface="Calibri" pitchFamily="34" charset="0"/>
                <a:ea typeface="ＭＳ Ｐゴシック" charset="-128"/>
              </a:defRPr>
            </a:lvl2pPr>
            <a:lvl3pPr marL="1143000" indent="-228600" eaLnBrk="0" hangingPunct="0">
              <a:defRPr>
                <a:solidFill>
                  <a:schemeClr val="tx1"/>
                </a:solidFill>
                <a:latin typeface="Calibri" pitchFamily="34" charset="0"/>
                <a:ea typeface="ＭＳ Ｐゴシック" charset="-128"/>
              </a:defRPr>
            </a:lvl3pPr>
            <a:lvl4pPr marL="1600200" indent="-228600" eaLnBrk="0" hangingPunct="0">
              <a:defRPr>
                <a:solidFill>
                  <a:schemeClr val="tx1"/>
                </a:solidFill>
                <a:latin typeface="Calibri" pitchFamily="34" charset="0"/>
                <a:ea typeface="ＭＳ Ｐゴシック" charset="-128"/>
              </a:defRPr>
            </a:lvl4pPr>
            <a:lvl5pPr marL="2057400" indent="-228600" eaLnBrk="0" hangingPunct="0">
              <a:defRPr>
                <a:solidFill>
                  <a:schemeClr val="tx1"/>
                </a:solidFill>
                <a:latin typeface="Calibri" pitchFamily="34" charset="0"/>
                <a:ea typeface="ＭＳ Ｐゴシック" charset="-128"/>
              </a:defRPr>
            </a:lvl5pPr>
            <a:lvl6pPr marL="2514600" indent="-228600" eaLnBrk="0" fontAlgn="base" hangingPunct="0">
              <a:spcBef>
                <a:spcPct val="0"/>
              </a:spcBef>
              <a:spcAft>
                <a:spcPct val="0"/>
              </a:spcAft>
              <a:defRPr>
                <a:solidFill>
                  <a:schemeClr val="tx1"/>
                </a:solidFill>
                <a:latin typeface="Calibri" pitchFamily="34" charset="0"/>
                <a:ea typeface="ＭＳ Ｐゴシック" charset="-128"/>
              </a:defRPr>
            </a:lvl6pPr>
            <a:lvl7pPr marL="2971800" indent="-228600" eaLnBrk="0" fontAlgn="base" hangingPunct="0">
              <a:spcBef>
                <a:spcPct val="0"/>
              </a:spcBef>
              <a:spcAft>
                <a:spcPct val="0"/>
              </a:spcAft>
              <a:defRPr>
                <a:solidFill>
                  <a:schemeClr val="tx1"/>
                </a:solidFill>
                <a:latin typeface="Calibri" pitchFamily="34" charset="0"/>
                <a:ea typeface="ＭＳ Ｐゴシック" charset="-128"/>
              </a:defRPr>
            </a:lvl7pPr>
            <a:lvl8pPr marL="3429000" indent="-228600" eaLnBrk="0" fontAlgn="base" hangingPunct="0">
              <a:spcBef>
                <a:spcPct val="0"/>
              </a:spcBef>
              <a:spcAft>
                <a:spcPct val="0"/>
              </a:spcAft>
              <a:defRPr>
                <a:solidFill>
                  <a:schemeClr val="tx1"/>
                </a:solidFill>
                <a:latin typeface="Calibri" pitchFamily="34" charset="0"/>
                <a:ea typeface="ＭＳ Ｐゴシック" charset="-128"/>
              </a:defRPr>
            </a:lvl8pPr>
            <a:lvl9pPr marL="3886200" indent="-228600" eaLnBrk="0" fontAlgn="base" hangingPunct="0">
              <a:spcBef>
                <a:spcPct val="0"/>
              </a:spcBef>
              <a:spcAft>
                <a:spcPct val="0"/>
              </a:spcAft>
              <a:defRPr>
                <a:solidFill>
                  <a:schemeClr val="tx1"/>
                </a:solidFill>
                <a:latin typeface="Calibri" pitchFamily="34" charset="0"/>
                <a:ea typeface="ＭＳ Ｐゴシック" charset="-128"/>
              </a:defRPr>
            </a:lvl9pPr>
          </a:lstStyle>
          <a:p>
            <a:pPr eaLnBrk="1" hangingPunct="1"/>
            <a:fld id="{C5BC0964-14A4-4C30-ADCD-1DA8CD52EDF2}" type="slidenum">
              <a:rPr lang="el-GR" smtClean="0">
                <a:solidFill>
                  <a:srgbClr val="898989"/>
                </a:solidFill>
              </a:rPr>
              <a:pPr eaLnBrk="1" hangingPunct="1"/>
              <a:t>23</a:t>
            </a:fld>
            <a:endParaRPr lang="el-GR">
              <a:solidFill>
                <a:srgbClr val="898989"/>
              </a:solidFill>
            </a:endParaRPr>
          </a:p>
        </p:txBody>
      </p:sp>
      <p:sp>
        <p:nvSpPr>
          <p:cNvPr id="3074" name="Τίτλος 1"/>
          <p:cNvSpPr>
            <a:spLocks noGrp="1"/>
          </p:cNvSpPr>
          <p:nvPr>
            <p:ph type="title"/>
          </p:nvPr>
        </p:nvSpPr>
        <p:spPr/>
        <p:txBody>
          <a:bodyPr rtlCol="0">
            <a:normAutofit/>
          </a:bodyPr>
          <a:lstStyle/>
          <a:p>
            <a:pPr algn="l" eaLnBrk="1" fontAlgn="auto" hangingPunct="1">
              <a:spcAft>
                <a:spcPts val="0"/>
              </a:spcAft>
              <a:defRPr/>
            </a:pPr>
            <a:r>
              <a:rPr lang="el-GR" sz="3200" dirty="0">
                <a:effectLst>
                  <a:outerShdw blurRad="38100" dist="38100" dir="2700000" algn="tl">
                    <a:srgbClr val="000000">
                      <a:alpha val="43137"/>
                    </a:srgbClr>
                  </a:outerShdw>
                </a:effectLst>
                <a:ea typeface="ＭＳ Ｐゴシック" charset="-128"/>
              </a:rPr>
              <a:t>Η θερμότητα μεταδίδεται με αγωγή</a:t>
            </a:r>
            <a:r>
              <a:rPr lang="en-US" sz="3200" dirty="0">
                <a:effectLst>
                  <a:outerShdw blurRad="38100" dist="38100" dir="2700000" algn="tl">
                    <a:srgbClr val="000000">
                      <a:alpha val="43137"/>
                    </a:srgbClr>
                  </a:outerShdw>
                </a:effectLst>
                <a:ea typeface="ＭＳ Ｐゴシック" charset="-128"/>
              </a:rPr>
              <a:t>-</a:t>
            </a:r>
            <a:br>
              <a:rPr lang="en-US" sz="3200" dirty="0">
                <a:effectLst>
                  <a:outerShdw blurRad="38100" dist="38100" dir="2700000" algn="tl">
                    <a:srgbClr val="000000">
                      <a:alpha val="43137"/>
                    </a:srgbClr>
                  </a:outerShdw>
                </a:effectLst>
                <a:ea typeface="ＭＳ Ｐゴシック" charset="-128"/>
              </a:rPr>
            </a:br>
            <a:r>
              <a:rPr lang="el-GR" sz="3200" dirty="0">
                <a:effectLst>
                  <a:outerShdw blurRad="38100" dist="38100" dir="2700000" algn="tl">
                    <a:srgbClr val="000000">
                      <a:alpha val="43137"/>
                    </a:srgbClr>
                  </a:outerShdw>
                </a:effectLst>
                <a:ea typeface="ＭＳ Ｐゴシック" charset="-128"/>
              </a:rPr>
              <a:t>Εφαρμογή (7)</a:t>
            </a:r>
          </a:p>
        </p:txBody>
      </p:sp>
      <p:sp>
        <p:nvSpPr>
          <p:cNvPr id="3075" name="TextBox 4"/>
          <p:cNvSpPr txBox="1">
            <a:spLocks noChangeArrowheads="1"/>
          </p:cNvSpPr>
          <p:nvPr/>
        </p:nvSpPr>
        <p:spPr bwMode="auto">
          <a:xfrm>
            <a:off x="3505200" y="2667000"/>
            <a:ext cx="5268913" cy="3046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ea typeface="ＭＳ Ｐゴシック" charset="-128"/>
              </a:defRPr>
            </a:lvl1pPr>
            <a:lvl2pPr marL="742950" indent="-285750" eaLnBrk="0" hangingPunct="0">
              <a:defRPr>
                <a:solidFill>
                  <a:schemeClr val="tx1"/>
                </a:solidFill>
                <a:latin typeface="Calibri" pitchFamily="34" charset="0"/>
                <a:ea typeface="ＭＳ Ｐゴシック" charset="-128"/>
              </a:defRPr>
            </a:lvl2pPr>
            <a:lvl3pPr marL="1143000" indent="-228600" eaLnBrk="0" hangingPunct="0">
              <a:defRPr>
                <a:solidFill>
                  <a:schemeClr val="tx1"/>
                </a:solidFill>
                <a:latin typeface="Calibri" pitchFamily="34" charset="0"/>
                <a:ea typeface="ＭＳ Ｐゴシック" charset="-128"/>
              </a:defRPr>
            </a:lvl3pPr>
            <a:lvl4pPr marL="1600200" indent="-228600" eaLnBrk="0" hangingPunct="0">
              <a:defRPr>
                <a:solidFill>
                  <a:schemeClr val="tx1"/>
                </a:solidFill>
                <a:latin typeface="Calibri" pitchFamily="34" charset="0"/>
                <a:ea typeface="ＭＳ Ｐゴシック" charset="-128"/>
              </a:defRPr>
            </a:lvl4pPr>
            <a:lvl5pPr marL="2057400" indent="-228600" eaLnBrk="0" hangingPunct="0">
              <a:defRPr>
                <a:solidFill>
                  <a:schemeClr val="tx1"/>
                </a:solidFill>
                <a:latin typeface="Calibri" pitchFamily="34" charset="0"/>
                <a:ea typeface="ＭＳ Ｐゴシック" charset="-128"/>
              </a:defRPr>
            </a:lvl5pPr>
            <a:lvl6pPr marL="2514600" indent="-228600" eaLnBrk="0" fontAlgn="base" hangingPunct="0">
              <a:spcBef>
                <a:spcPct val="0"/>
              </a:spcBef>
              <a:spcAft>
                <a:spcPct val="0"/>
              </a:spcAft>
              <a:defRPr>
                <a:solidFill>
                  <a:schemeClr val="tx1"/>
                </a:solidFill>
                <a:latin typeface="Calibri" pitchFamily="34" charset="0"/>
                <a:ea typeface="ＭＳ Ｐゴシック" charset="-128"/>
              </a:defRPr>
            </a:lvl6pPr>
            <a:lvl7pPr marL="2971800" indent="-228600" eaLnBrk="0" fontAlgn="base" hangingPunct="0">
              <a:spcBef>
                <a:spcPct val="0"/>
              </a:spcBef>
              <a:spcAft>
                <a:spcPct val="0"/>
              </a:spcAft>
              <a:defRPr>
                <a:solidFill>
                  <a:schemeClr val="tx1"/>
                </a:solidFill>
                <a:latin typeface="Calibri" pitchFamily="34" charset="0"/>
                <a:ea typeface="ＭＳ Ｐゴシック" charset="-128"/>
              </a:defRPr>
            </a:lvl7pPr>
            <a:lvl8pPr marL="3429000" indent="-228600" eaLnBrk="0" fontAlgn="base" hangingPunct="0">
              <a:spcBef>
                <a:spcPct val="0"/>
              </a:spcBef>
              <a:spcAft>
                <a:spcPct val="0"/>
              </a:spcAft>
              <a:defRPr>
                <a:solidFill>
                  <a:schemeClr val="tx1"/>
                </a:solidFill>
                <a:latin typeface="Calibri" pitchFamily="34" charset="0"/>
                <a:ea typeface="ＭＳ Ｐゴシック" charset="-128"/>
              </a:defRPr>
            </a:lvl8pPr>
            <a:lvl9pPr marL="3886200" indent="-228600" eaLnBrk="0" fontAlgn="base" hangingPunct="0">
              <a:spcBef>
                <a:spcPct val="0"/>
              </a:spcBef>
              <a:spcAft>
                <a:spcPct val="0"/>
              </a:spcAft>
              <a:defRPr>
                <a:solidFill>
                  <a:schemeClr val="tx1"/>
                </a:solidFill>
                <a:latin typeface="Calibri" pitchFamily="34" charset="0"/>
                <a:ea typeface="ＭＳ Ｐゴシック" charset="-128"/>
              </a:defRPr>
            </a:lvl9pPr>
          </a:lstStyle>
          <a:p>
            <a:pPr eaLnBrk="1" hangingPunct="1">
              <a:defRPr/>
            </a:pPr>
            <a:r>
              <a:rPr lang="el-GR" sz="3200" dirty="0">
                <a:solidFill>
                  <a:srgbClr val="FF0000"/>
                </a:solidFill>
                <a:effectLst>
                  <a:outerShdw blurRad="38100" dist="38100" dir="2700000" algn="tl">
                    <a:srgbClr val="000000">
                      <a:alpha val="43137"/>
                    </a:srgbClr>
                  </a:outerShdw>
                </a:effectLst>
                <a:latin typeface="Comic Sans MS" pitchFamily="66" charset="0"/>
              </a:rPr>
              <a:t>Η μητέρα θα έπρεπε να πει: «Βάλλε μάλλινα χοντρά ρούχα που επειδή εγκλωβίζουν αέρα είναι κακοί αγωγοί της θερμότητας.»</a:t>
            </a:r>
            <a:endParaRPr lang="en-US" sz="3200" dirty="0">
              <a:solidFill>
                <a:prstClr val="black"/>
              </a:solidFill>
              <a:effectLst>
                <a:outerShdw blurRad="38100" dist="38100" dir="2700000" algn="tl">
                  <a:srgbClr val="000000">
                    <a:alpha val="43137"/>
                  </a:srgbClr>
                </a:outerShdw>
              </a:effectLst>
              <a:latin typeface="Comic Sans MS" pitchFamily="66" charset="0"/>
            </a:endParaRPr>
          </a:p>
        </p:txBody>
      </p:sp>
      <p:pic>
        <p:nvPicPr>
          <p:cNvPr id="30725" name="Picture 7"/>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8007350" y="596900"/>
            <a:ext cx="919163" cy="850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46" name="Εικόνα 1"/>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bwMode="auto">
          <a:xfrm>
            <a:off x="228600" y="2667000"/>
            <a:ext cx="2921210" cy="2921210"/>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pull/>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Θέση αριθμού διαφάνειας 2"/>
          <p:cNvSpPr>
            <a:spLocks noGrp="1"/>
          </p:cNvSpPr>
          <p:nvPr>
            <p:ph type="sldNum" sz="quarter" idx="12"/>
          </p:nvPr>
        </p:nvSpPr>
        <p:spPr bwMode="auto">
          <a:xfrm>
            <a:off x="7981950" y="6492875"/>
            <a:ext cx="116205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Calibri" pitchFamily="34" charset="0"/>
                <a:ea typeface="ＭＳ Ｐゴシック" charset="-128"/>
              </a:defRPr>
            </a:lvl1pPr>
            <a:lvl2pPr marL="742950" indent="-285750" eaLnBrk="0" hangingPunct="0">
              <a:defRPr>
                <a:solidFill>
                  <a:schemeClr val="tx1"/>
                </a:solidFill>
                <a:latin typeface="Calibri" pitchFamily="34" charset="0"/>
                <a:ea typeface="ＭＳ Ｐゴシック" charset="-128"/>
              </a:defRPr>
            </a:lvl2pPr>
            <a:lvl3pPr marL="1143000" indent="-228600" eaLnBrk="0" hangingPunct="0">
              <a:defRPr>
                <a:solidFill>
                  <a:schemeClr val="tx1"/>
                </a:solidFill>
                <a:latin typeface="Calibri" pitchFamily="34" charset="0"/>
                <a:ea typeface="ＭＳ Ｐゴシック" charset="-128"/>
              </a:defRPr>
            </a:lvl3pPr>
            <a:lvl4pPr marL="1600200" indent="-228600" eaLnBrk="0" hangingPunct="0">
              <a:defRPr>
                <a:solidFill>
                  <a:schemeClr val="tx1"/>
                </a:solidFill>
                <a:latin typeface="Calibri" pitchFamily="34" charset="0"/>
                <a:ea typeface="ＭＳ Ｐゴシック" charset="-128"/>
              </a:defRPr>
            </a:lvl4pPr>
            <a:lvl5pPr marL="2057400" indent="-228600" eaLnBrk="0" hangingPunct="0">
              <a:defRPr>
                <a:solidFill>
                  <a:schemeClr val="tx1"/>
                </a:solidFill>
                <a:latin typeface="Calibri" pitchFamily="34" charset="0"/>
                <a:ea typeface="ＭＳ Ｐゴシック" charset="-128"/>
              </a:defRPr>
            </a:lvl5pPr>
            <a:lvl6pPr marL="2514600" indent="-228600" eaLnBrk="0" fontAlgn="base" hangingPunct="0">
              <a:spcBef>
                <a:spcPct val="0"/>
              </a:spcBef>
              <a:spcAft>
                <a:spcPct val="0"/>
              </a:spcAft>
              <a:defRPr>
                <a:solidFill>
                  <a:schemeClr val="tx1"/>
                </a:solidFill>
                <a:latin typeface="Calibri" pitchFamily="34" charset="0"/>
                <a:ea typeface="ＭＳ Ｐゴシック" charset="-128"/>
              </a:defRPr>
            </a:lvl6pPr>
            <a:lvl7pPr marL="2971800" indent="-228600" eaLnBrk="0" fontAlgn="base" hangingPunct="0">
              <a:spcBef>
                <a:spcPct val="0"/>
              </a:spcBef>
              <a:spcAft>
                <a:spcPct val="0"/>
              </a:spcAft>
              <a:defRPr>
                <a:solidFill>
                  <a:schemeClr val="tx1"/>
                </a:solidFill>
                <a:latin typeface="Calibri" pitchFamily="34" charset="0"/>
                <a:ea typeface="ＭＳ Ｐゴシック" charset="-128"/>
              </a:defRPr>
            </a:lvl7pPr>
            <a:lvl8pPr marL="3429000" indent="-228600" eaLnBrk="0" fontAlgn="base" hangingPunct="0">
              <a:spcBef>
                <a:spcPct val="0"/>
              </a:spcBef>
              <a:spcAft>
                <a:spcPct val="0"/>
              </a:spcAft>
              <a:defRPr>
                <a:solidFill>
                  <a:schemeClr val="tx1"/>
                </a:solidFill>
                <a:latin typeface="Calibri" pitchFamily="34" charset="0"/>
                <a:ea typeface="ＭＳ Ｐゴシック" charset="-128"/>
              </a:defRPr>
            </a:lvl8pPr>
            <a:lvl9pPr marL="3886200" indent="-228600" eaLnBrk="0" fontAlgn="base" hangingPunct="0">
              <a:spcBef>
                <a:spcPct val="0"/>
              </a:spcBef>
              <a:spcAft>
                <a:spcPct val="0"/>
              </a:spcAft>
              <a:defRPr>
                <a:solidFill>
                  <a:schemeClr val="tx1"/>
                </a:solidFill>
                <a:latin typeface="Calibri" pitchFamily="34" charset="0"/>
                <a:ea typeface="ＭＳ Ｐゴシック" charset="-128"/>
              </a:defRPr>
            </a:lvl9pPr>
          </a:lstStyle>
          <a:p>
            <a:pPr eaLnBrk="1" hangingPunct="1"/>
            <a:fld id="{2D2AFDF1-85BA-40F9-BD26-6E03EA9A83A2}" type="slidenum">
              <a:rPr lang="el-GR" smtClean="0">
                <a:solidFill>
                  <a:srgbClr val="898989"/>
                </a:solidFill>
              </a:rPr>
              <a:pPr eaLnBrk="1" hangingPunct="1"/>
              <a:t>3</a:t>
            </a:fld>
            <a:endParaRPr lang="el-GR">
              <a:solidFill>
                <a:srgbClr val="898989"/>
              </a:solidFill>
            </a:endParaRPr>
          </a:p>
        </p:txBody>
      </p:sp>
      <p:sp>
        <p:nvSpPr>
          <p:cNvPr id="3074" name="Τίτλος 1"/>
          <p:cNvSpPr>
            <a:spLocks noGrp="1"/>
          </p:cNvSpPr>
          <p:nvPr>
            <p:ph type="title"/>
          </p:nvPr>
        </p:nvSpPr>
        <p:spPr/>
        <p:txBody>
          <a:bodyPr rtlCol="0">
            <a:normAutofit/>
          </a:bodyPr>
          <a:lstStyle/>
          <a:p>
            <a:pPr algn="l" eaLnBrk="1" fontAlgn="auto" hangingPunct="1">
              <a:spcAft>
                <a:spcPts val="0"/>
              </a:spcAft>
              <a:defRPr/>
            </a:pPr>
            <a:r>
              <a:rPr lang="el-GR" sz="3200" dirty="0">
                <a:effectLst>
                  <a:outerShdw blurRad="38100" dist="38100" dir="2700000" algn="tl">
                    <a:srgbClr val="000000">
                      <a:alpha val="43137"/>
                    </a:srgbClr>
                  </a:outerShdw>
                </a:effectLst>
                <a:ea typeface="ＭＳ Ｐゴシック" charset="-128"/>
              </a:rPr>
              <a:t>Η θερμότητα μεταδίδεται με αγωγή</a:t>
            </a:r>
            <a:r>
              <a:rPr lang="en-US" sz="3200" dirty="0">
                <a:effectLst>
                  <a:outerShdw blurRad="38100" dist="38100" dir="2700000" algn="tl">
                    <a:srgbClr val="000000">
                      <a:alpha val="43137"/>
                    </a:srgbClr>
                  </a:outerShdw>
                </a:effectLst>
                <a:ea typeface="ＭＳ Ｐゴシック" charset="-128"/>
              </a:rPr>
              <a:t>-</a:t>
            </a:r>
            <a:br>
              <a:rPr lang="en-US" sz="3200" dirty="0">
                <a:effectLst>
                  <a:outerShdw blurRad="38100" dist="38100" dir="2700000" algn="tl">
                    <a:srgbClr val="000000">
                      <a:alpha val="43137"/>
                    </a:srgbClr>
                  </a:outerShdw>
                </a:effectLst>
                <a:ea typeface="ＭＳ Ｐゴシック" charset="-128"/>
              </a:rPr>
            </a:br>
            <a:r>
              <a:rPr lang="el-GR" sz="3200" dirty="0">
                <a:effectLst>
                  <a:outerShdw blurRad="38100" dist="38100" dir="2700000" algn="tl">
                    <a:srgbClr val="000000">
                      <a:alpha val="43137"/>
                    </a:srgbClr>
                  </a:outerShdw>
                </a:effectLst>
                <a:ea typeface="ＭＳ Ｐゴシック" charset="-128"/>
              </a:rPr>
              <a:t>Έναυσμα (</a:t>
            </a:r>
            <a:r>
              <a:rPr lang="en-US" sz="3200" dirty="0">
                <a:effectLst>
                  <a:outerShdw blurRad="38100" dist="38100" dir="2700000" algn="tl">
                    <a:srgbClr val="000000">
                      <a:alpha val="43137"/>
                    </a:srgbClr>
                  </a:outerShdw>
                </a:effectLst>
                <a:ea typeface="ＭＳ Ｐゴシック" charset="-128"/>
              </a:rPr>
              <a:t>2</a:t>
            </a:r>
            <a:r>
              <a:rPr lang="el-GR" sz="3200" dirty="0">
                <a:effectLst>
                  <a:outerShdw blurRad="38100" dist="38100" dir="2700000" algn="tl">
                    <a:srgbClr val="000000">
                      <a:alpha val="43137"/>
                    </a:srgbClr>
                  </a:outerShdw>
                </a:effectLst>
                <a:ea typeface="ＭＳ Ｐゴシック" charset="-128"/>
              </a:rPr>
              <a:t>)</a:t>
            </a:r>
          </a:p>
        </p:txBody>
      </p:sp>
      <p:sp>
        <p:nvSpPr>
          <p:cNvPr id="3075" name="TextBox 4"/>
          <p:cNvSpPr txBox="1">
            <a:spLocks noChangeArrowheads="1"/>
          </p:cNvSpPr>
          <p:nvPr/>
        </p:nvSpPr>
        <p:spPr bwMode="auto">
          <a:xfrm>
            <a:off x="3651250" y="2206625"/>
            <a:ext cx="5268913" cy="4402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ea typeface="ＭＳ Ｐゴシック" charset="-128"/>
              </a:defRPr>
            </a:lvl1pPr>
            <a:lvl2pPr marL="742950" indent="-285750" eaLnBrk="0" hangingPunct="0">
              <a:defRPr>
                <a:solidFill>
                  <a:schemeClr val="tx1"/>
                </a:solidFill>
                <a:latin typeface="Calibri" pitchFamily="34" charset="0"/>
                <a:ea typeface="ＭＳ Ｐゴシック" charset="-128"/>
              </a:defRPr>
            </a:lvl2pPr>
            <a:lvl3pPr marL="1143000" indent="-228600" eaLnBrk="0" hangingPunct="0">
              <a:defRPr>
                <a:solidFill>
                  <a:schemeClr val="tx1"/>
                </a:solidFill>
                <a:latin typeface="Calibri" pitchFamily="34" charset="0"/>
                <a:ea typeface="ＭＳ Ｐゴシック" charset="-128"/>
              </a:defRPr>
            </a:lvl3pPr>
            <a:lvl4pPr marL="1600200" indent="-228600" eaLnBrk="0" hangingPunct="0">
              <a:defRPr>
                <a:solidFill>
                  <a:schemeClr val="tx1"/>
                </a:solidFill>
                <a:latin typeface="Calibri" pitchFamily="34" charset="0"/>
                <a:ea typeface="ＭＳ Ｐゴシック" charset="-128"/>
              </a:defRPr>
            </a:lvl4pPr>
            <a:lvl5pPr marL="2057400" indent="-228600" eaLnBrk="0" hangingPunct="0">
              <a:defRPr>
                <a:solidFill>
                  <a:schemeClr val="tx1"/>
                </a:solidFill>
                <a:latin typeface="Calibri" pitchFamily="34" charset="0"/>
                <a:ea typeface="ＭＳ Ｐゴシック" charset="-128"/>
              </a:defRPr>
            </a:lvl5pPr>
            <a:lvl6pPr marL="2514600" indent="-228600" eaLnBrk="0" fontAlgn="base" hangingPunct="0">
              <a:spcBef>
                <a:spcPct val="0"/>
              </a:spcBef>
              <a:spcAft>
                <a:spcPct val="0"/>
              </a:spcAft>
              <a:defRPr>
                <a:solidFill>
                  <a:schemeClr val="tx1"/>
                </a:solidFill>
                <a:latin typeface="Calibri" pitchFamily="34" charset="0"/>
                <a:ea typeface="ＭＳ Ｐゴシック" charset="-128"/>
              </a:defRPr>
            </a:lvl6pPr>
            <a:lvl7pPr marL="2971800" indent="-228600" eaLnBrk="0" fontAlgn="base" hangingPunct="0">
              <a:spcBef>
                <a:spcPct val="0"/>
              </a:spcBef>
              <a:spcAft>
                <a:spcPct val="0"/>
              </a:spcAft>
              <a:defRPr>
                <a:solidFill>
                  <a:schemeClr val="tx1"/>
                </a:solidFill>
                <a:latin typeface="Calibri" pitchFamily="34" charset="0"/>
                <a:ea typeface="ＭＳ Ｐゴシック" charset="-128"/>
              </a:defRPr>
            </a:lvl7pPr>
            <a:lvl8pPr marL="3429000" indent="-228600" eaLnBrk="0" fontAlgn="base" hangingPunct="0">
              <a:spcBef>
                <a:spcPct val="0"/>
              </a:spcBef>
              <a:spcAft>
                <a:spcPct val="0"/>
              </a:spcAft>
              <a:defRPr>
                <a:solidFill>
                  <a:schemeClr val="tx1"/>
                </a:solidFill>
                <a:latin typeface="Calibri" pitchFamily="34" charset="0"/>
                <a:ea typeface="ＭＳ Ｐゴシック" charset="-128"/>
              </a:defRPr>
            </a:lvl8pPr>
            <a:lvl9pPr marL="3886200" indent="-228600" eaLnBrk="0" fontAlgn="base" hangingPunct="0">
              <a:spcBef>
                <a:spcPct val="0"/>
              </a:spcBef>
              <a:spcAft>
                <a:spcPct val="0"/>
              </a:spcAft>
              <a:defRPr>
                <a:solidFill>
                  <a:schemeClr val="tx1"/>
                </a:solidFill>
                <a:latin typeface="Calibri" pitchFamily="34" charset="0"/>
                <a:ea typeface="ＭＳ Ｐゴシック" charset="-128"/>
              </a:defRPr>
            </a:lvl9pPr>
          </a:lstStyle>
          <a:p>
            <a:pPr eaLnBrk="1" hangingPunct="1">
              <a:defRPr/>
            </a:pPr>
            <a:r>
              <a:rPr lang="el-GR" sz="2800" dirty="0">
                <a:effectLst>
                  <a:outerShdw blurRad="38100" dist="38100" dir="2700000" algn="tl">
                    <a:srgbClr val="000000">
                      <a:alpha val="43137"/>
                    </a:srgbClr>
                  </a:outerShdw>
                </a:effectLst>
              </a:rPr>
              <a:t>Στο εγχειρίδιο ενός εκτυπωτή αναγράφεται το διπλανό προειδοποιητικό σήμα. </a:t>
            </a:r>
          </a:p>
          <a:p>
            <a:pPr eaLnBrk="1" hangingPunct="1">
              <a:defRPr/>
            </a:pPr>
            <a:endParaRPr lang="el-GR" sz="2800" dirty="0">
              <a:effectLst>
                <a:outerShdw blurRad="38100" dist="38100" dir="2700000" algn="tl">
                  <a:srgbClr val="000000">
                    <a:alpha val="43137"/>
                  </a:srgbClr>
                </a:outerShdw>
              </a:effectLst>
            </a:endParaRPr>
          </a:p>
          <a:p>
            <a:pPr eaLnBrk="1" hangingPunct="1">
              <a:defRPr/>
            </a:pPr>
            <a:r>
              <a:rPr lang="el-GR" sz="2800" dirty="0">
                <a:effectLst>
                  <a:outerShdw blurRad="38100" dist="38100" dir="2700000" algn="tl">
                    <a:srgbClr val="000000">
                      <a:alpha val="43137"/>
                    </a:srgbClr>
                  </a:outerShdw>
                </a:effectLst>
              </a:rPr>
              <a:t>Γιατί πιστεύετε ότι ο εκτυπωτής φέρει αυτό το προειδοποιητικό σήμα; </a:t>
            </a:r>
          </a:p>
          <a:p>
            <a:pPr eaLnBrk="1" hangingPunct="1">
              <a:defRPr/>
            </a:pPr>
            <a:endParaRPr lang="el-GR" sz="2800" dirty="0">
              <a:effectLst>
                <a:outerShdw blurRad="38100" dist="38100" dir="2700000" algn="tl">
                  <a:srgbClr val="000000">
                    <a:alpha val="43137"/>
                  </a:srgbClr>
                </a:outerShdw>
              </a:effectLst>
            </a:endParaRPr>
          </a:p>
          <a:p>
            <a:pPr eaLnBrk="1" hangingPunct="1">
              <a:defRPr/>
            </a:pPr>
            <a:r>
              <a:rPr lang="el-GR" sz="2800" dirty="0">
                <a:effectLst>
                  <a:outerShdw blurRad="38100" dist="38100" dir="2700000" algn="tl">
                    <a:srgbClr val="000000">
                      <a:alpha val="43137"/>
                    </a:srgbClr>
                  </a:outerShdw>
                </a:effectLst>
              </a:rPr>
              <a:t>Γιατί δεν το φέρει και στο εξωτερικό μέρος του;</a:t>
            </a:r>
            <a:endParaRPr lang="en-US" sz="2800" dirty="0">
              <a:effectLst>
                <a:outerShdw blurRad="38100" dist="38100" dir="2700000" algn="tl">
                  <a:srgbClr val="000000">
                    <a:alpha val="43137"/>
                  </a:srgbClr>
                </a:outerShdw>
              </a:effectLst>
            </a:endParaRPr>
          </a:p>
        </p:txBody>
      </p:sp>
      <p:pic>
        <p:nvPicPr>
          <p:cNvPr id="10245" name="Picture 7"/>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8007350" y="596900"/>
            <a:ext cx="919163" cy="850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46" name="Εικόνα 1"/>
          <p:cNvPicPr>
            <a:picLocks noChangeAspect="1"/>
          </p:cNvPicPr>
          <p:nvPr/>
        </p:nvPicPr>
        <p:blipFill>
          <a:blip r:embed="rId3" cstate="email">
            <a:extLst>
              <a:ext uri="{28A0092B-C50C-407E-A947-70E740481C1C}">
                <a14:useLocalDpi xmlns:a14="http://schemas.microsoft.com/office/drawing/2010/main"/>
              </a:ext>
            </a:extLst>
          </a:blip>
          <a:srcRect l="25032" r="24820"/>
          <a:stretch>
            <a:fillRect/>
          </a:stretch>
        </p:blipFill>
        <p:spPr bwMode="auto">
          <a:xfrm>
            <a:off x="685800" y="2332038"/>
            <a:ext cx="2808288" cy="2138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47" name="Εικόνα 6"/>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bwMode="auto">
          <a:xfrm>
            <a:off x="1020763" y="4470400"/>
            <a:ext cx="2138362" cy="2138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pull/>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Θέση αριθμού διαφάνειας 2"/>
          <p:cNvSpPr>
            <a:spLocks noGrp="1"/>
          </p:cNvSpPr>
          <p:nvPr>
            <p:ph type="sldNum" sz="quarter" idx="12"/>
          </p:nvPr>
        </p:nvSpPr>
        <p:spPr bwMode="auto">
          <a:xfrm>
            <a:off x="7981950" y="6492875"/>
            <a:ext cx="116205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Calibri" pitchFamily="34" charset="0"/>
                <a:ea typeface="ＭＳ Ｐゴシック" charset="-128"/>
              </a:defRPr>
            </a:lvl1pPr>
            <a:lvl2pPr marL="742950" indent="-285750" eaLnBrk="0" hangingPunct="0">
              <a:defRPr>
                <a:solidFill>
                  <a:schemeClr val="tx1"/>
                </a:solidFill>
                <a:latin typeface="Calibri" pitchFamily="34" charset="0"/>
                <a:ea typeface="ＭＳ Ｐゴシック" charset="-128"/>
              </a:defRPr>
            </a:lvl2pPr>
            <a:lvl3pPr marL="1143000" indent="-228600" eaLnBrk="0" hangingPunct="0">
              <a:defRPr>
                <a:solidFill>
                  <a:schemeClr val="tx1"/>
                </a:solidFill>
                <a:latin typeface="Calibri" pitchFamily="34" charset="0"/>
                <a:ea typeface="ＭＳ Ｐゴシック" charset="-128"/>
              </a:defRPr>
            </a:lvl3pPr>
            <a:lvl4pPr marL="1600200" indent="-228600" eaLnBrk="0" hangingPunct="0">
              <a:defRPr>
                <a:solidFill>
                  <a:schemeClr val="tx1"/>
                </a:solidFill>
                <a:latin typeface="Calibri" pitchFamily="34" charset="0"/>
                <a:ea typeface="ＭＳ Ｐゴシック" charset="-128"/>
              </a:defRPr>
            </a:lvl4pPr>
            <a:lvl5pPr marL="2057400" indent="-228600" eaLnBrk="0" hangingPunct="0">
              <a:defRPr>
                <a:solidFill>
                  <a:schemeClr val="tx1"/>
                </a:solidFill>
                <a:latin typeface="Calibri" pitchFamily="34" charset="0"/>
                <a:ea typeface="ＭＳ Ｐゴシック" charset="-128"/>
              </a:defRPr>
            </a:lvl5pPr>
            <a:lvl6pPr marL="2514600" indent="-228600" eaLnBrk="0" fontAlgn="base" hangingPunct="0">
              <a:spcBef>
                <a:spcPct val="0"/>
              </a:spcBef>
              <a:spcAft>
                <a:spcPct val="0"/>
              </a:spcAft>
              <a:defRPr>
                <a:solidFill>
                  <a:schemeClr val="tx1"/>
                </a:solidFill>
                <a:latin typeface="Calibri" pitchFamily="34" charset="0"/>
                <a:ea typeface="ＭＳ Ｐゴシック" charset="-128"/>
              </a:defRPr>
            </a:lvl6pPr>
            <a:lvl7pPr marL="2971800" indent="-228600" eaLnBrk="0" fontAlgn="base" hangingPunct="0">
              <a:spcBef>
                <a:spcPct val="0"/>
              </a:spcBef>
              <a:spcAft>
                <a:spcPct val="0"/>
              </a:spcAft>
              <a:defRPr>
                <a:solidFill>
                  <a:schemeClr val="tx1"/>
                </a:solidFill>
                <a:latin typeface="Calibri" pitchFamily="34" charset="0"/>
                <a:ea typeface="ＭＳ Ｐゴシック" charset="-128"/>
              </a:defRPr>
            </a:lvl7pPr>
            <a:lvl8pPr marL="3429000" indent="-228600" eaLnBrk="0" fontAlgn="base" hangingPunct="0">
              <a:spcBef>
                <a:spcPct val="0"/>
              </a:spcBef>
              <a:spcAft>
                <a:spcPct val="0"/>
              </a:spcAft>
              <a:defRPr>
                <a:solidFill>
                  <a:schemeClr val="tx1"/>
                </a:solidFill>
                <a:latin typeface="Calibri" pitchFamily="34" charset="0"/>
                <a:ea typeface="ＭＳ Ｐゴシック" charset="-128"/>
              </a:defRPr>
            </a:lvl8pPr>
            <a:lvl9pPr marL="3886200" indent="-228600" eaLnBrk="0" fontAlgn="base" hangingPunct="0">
              <a:spcBef>
                <a:spcPct val="0"/>
              </a:spcBef>
              <a:spcAft>
                <a:spcPct val="0"/>
              </a:spcAft>
              <a:defRPr>
                <a:solidFill>
                  <a:schemeClr val="tx1"/>
                </a:solidFill>
                <a:latin typeface="Calibri" pitchFamily="34" charset="0"/>
                <a:ea typeface="ＭＳ Ｐゴシック" charset="-128"/>
              </a:defRPr>
            </a:lvl9pPr>
          </a:lstStyle>
          <a:p>
            <a:pPr eaLnBrk="1" hangingPunct="1"/>
            <a:fld id="{5BA55BB8-9072-457C-8B62-12D0DC456CE1}" type="slidenum">
              <a:rPr lang="el-GR" smtClean="0">
                <a:solidFill>
                  <a:srgbClr val="898989"/>
                </a:solidFill>
              </a:rPr>
              <a:pPr eaLnBrk="1" hangingPunct="1"/>
              <a:t>4</a:t>
            </a:fld>
            <a:endParaRPr lang="el-GR">
              <a:solidFill>
                <a:srgbClr val="898989"/>
              </a:solidFill>
            </a:endParaRPr>
          </a:p>
        </p:txBody>
      </p:sp>
      <p:sp>
        <p:nvSpPr>
          <p:cNvPr id="3074" name="Τίτλος 1"/>
          <p:cNvSpPr>
            <a:spLocks noGrp="1"/>
          </p:cNvSpPr>
          <p:nvPr>
            <p:ph type="title"/>
          </p:nvPr>
        </p:nvSpPr>
        <p:spPr/>
        <p:txBody>
          <a:bodyPr rtlCol="0">
            <a:normAutofit/>
          </a:bodyPr>
          <a:lstStyle/>
          <a:p>
            <a:pPr algn="l" eaLnBrk="1" fontAlgn="auto" hangingPunct="1">
              <a:spcAft>
                <a:spcPts val="0"/>
              </a:spcAft>
              <a:defRPr/>
            </a:pPr>
            <a:r>
              <a:rPr lang="el-GR" sz="3200" dirty="0">
                <a:effectLst>
                  <a:outerShdw blurRad="38100" dist="38100" dir="2700000" algn="tl">
                    <a:srgbClr val="000000">
                      <a:alpha val="43137"/>
                    </a:srgbClr>
                  </a:outerShdw>
                </a:effectLst>
                <a:ea typeface="ＭＳ Ｐゴシック" charset="-128"/>
              </a:rPr>
              <a:t>Η θερμότητα μεταδίδεται με αγωγή</a:t>
            </a:r>
            <a:r>
              <a:rPr lang="en-US" sz="3200" dirty="0">
                <a:effectLst>
                  <a:outerShdw blurRad="38100" dist="38100" dir="2700000" algn="tl">
                    <a:srgbClr val="000000">
                      <a:alpha val="43137"/>
                    </a:srgbClr>
                  </a:outerShdw>
                </a:effectLst>
                <a:ea typeface="ＭＳ Ｐゴシック" charset="-128"/>
              </a:rPr>
              <a:t>-</a:t>
            </a:r>
            <a:br>
              <a:rPr lang="en-US" sz="3200" dirty="0">
                <a:effectLst>
                  <a:outerShdw blurRad="38100" dist="38100" dir="2700000" algn="tl">
                    <a:srgbClr val="000000">
                      <a:alpha val="43137"/>
                    </a:srgbClr>
                  </a:outerShdw>
                </a:effectLst>
                <a:ea typeface="ＭＳ Ｐゴシック" charset="-128"/>
              </a:rPr>
            </a:br>
            <a:r>
              <a:rPr lang="el-GR" sz="3200" dirty="0">
                <a:effectLst>
                  <a:outerShdw blurRad="38100" dist="38100" dir="2700000" algn="tl">
                    <a:srgbClr val="000000">
                      <a:alpha val="43137"/>
                    </a:srgbClr>
                  </a:outerShdw>
                </a:effectLst>
                <a:ea typeface="ＭＳ Ｐゴシック" charset="-128"/>
              </a:rPr>
              <a:t>Πειραματισμός </a:t>
            </a:r>
          </a:p>
        </p:txBody>
      </p:sp>
      <p:sp>
        <p:nvSpPr>
          <p:cNvPr id="3075" name="TextBox 4"/>
          <p:cNvSpPr txBox="1">
            <a:spLocks noChangeArrowheads="1"/>
          </p:cNvSpPr>
          <p:nvPr/>
        </p:nvSpPr>
        <p:spPr bwMode="auto">
          <a:xfrm>
            <a:off x="4495799" y="2951956"/>
            <a:ext cx="4424363" cy="954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Calibri" pitchFamily="34" charset="0"/>
                <a:ea typeface="ＭＳ Ｐゴシック" charset="-128"/>
              </a:defRPr>
            </a:lvl1pPr>
            <a:lvl2pPr marL="742950" indent="-285750" eaLnBrk="0" hangingPunct="0">
              <a:defRPr>
                <a:solidFill>
                  <a:schemeClr val="tx1"/>
                </a:solidFill>
                <a:latin typeface="Calibri" pitchFamily="34" charset="0"/>
                <a:ea typeface="ＭＳ Ｐゴシック" charset="-128"/>
              </a:defRPr>
            </a:lvl2pPr>
            <a:lvl3pPr marL="1143000" indent="-228600" eaLnBrk="0" hangingPunct="0">
              <a:defRPr>
                <a:solidFill>
                  <a:schemeClr val="tx1"/>
                </a:solidFill>
                <a:latin typeface="Calibri" pitchFamily="34" charset="0"/>
                <a:ea typeface="ＭＳ Ｐゴシック" charset="-128"/>
              </a:defRPr>
            </a:lvl3pPr>
            <a:lvl4pPr marL="1600200" indent="-228600" eaLnBrk="0" hangingPunct="0">
              <a:defRPr>
                <a:solidFill>
                  <a:schemeClr val="tx1"/>
                </a:solidFill>
                <a:latin typeface="Calibri" pitchFamily="34" charset="0"/>
                <a:ea typeface="ＭＳ Ｐゴシック" charset="-128"/>
              </a:defRPr>
            </a:lvl4pPr>
            <a:lvl5pPr marL="2057400" indent="-228600" eaLnBrk="0" hangingPunct="0">
              <a:defRPr>
                <a:solidFill>
                  <a:schemeClr val="tx1"/>
                </a:solidFill>
                <a:latin typeface="Calibri" pitchFamily="34" charset="0"/>
                <a:ea typeface="ＭＳ Ｐゴシック" charset="-128"/>
              </a:defRPr>
            </a:lvl5pPr>
            <a:lvl6pPr marL="2514600" indent="-228600" eaLnBrk="0" fontAlgn="base" hangingPunct="0">
              <a:spcBef>
                <a:spcPct val="0"/>
              </a:spcBef>
              <a:spcAft>
                <a:spcPct val="0"/>
              </a:spcAft>
              <a:defRPr>
                <a:solidFill>
                  <a:schemeClr val="tx1"/>
                </a:solidFill>
                <a:latin typeface="Calibri" pitchFamily="34" charset="0"/>
                <a:ea typeface="ＭＳ Ｐゴシック" charset="-128"/>
              </a:defRPr>
            </a:lvl6pPr>
            <a:lvl7pPr marL="2971800" indent="-228600" eaLnBrk="0" fontAlgn="base" hangingPunct="0">
              <a:spcBef>
                <a:spcPct val="0"/>
              </a:spcBef>
              <a:spcAft>
                <a:spcPct val="0"/>
              </a:spcAft>
              <a:defRPr>
                <a:solidFill>
                  <a:schemeClr val="tx1"/>
                </a:solidFill>
                <a:latin typeface="Calibri" pitchFamily="34" charset="0"/>
                <a:ea typeface="ＭＳ Ｐゴシック" charset="-128"/>
              </a:defRPr>
            </a:lvl7pPr>
            <a:lvl8pPr marL="3429000" indent="-228600" eaLnBrk="0" fontAlgn="base" hangingPunct="0">
              <a:spcBef>
                <a:spcPct val="0"/>
              </a:spcBef>
              <a:spcAft>
                <a:spcPct val="0"/>
              </a:spcAft>
              <a:defRPr>
                <a:solidFill>
                  <a:schemeClr val="tx1"/>
                </a:solidFill>
                <a:latin typeface="Calibri" pitchFamily="34" charset="0"/>
                <a:ea typeface="ＭＳ Ｐゴシック" charset="-128"/>
              </a:defRPr>
            </a:lvl8pPr>
            <a:lvl9pPr marL="3886200" indent="-228600" eaLnBrk="0" fontAlgn="base" hangingPunct="0">
              <a:spcBef>
                <a:spcPct val="0"/>
              </a:spcBef>
              <a:spcAft>
                <a:spcPct val="0"/>
              </a:spcAft>
              <a:defRPr>
                <a:solidFill>
                  <a:schemeClr val="tx1"/>
                </a:solidFill>
                <a:latin typeface="Calibri" pitchFamily="34" charset="0"/>
                <a:ea typeface="ＭＳ Ｐゴシック" charset="-128"/>
              </a:defRPr>
            </a:lvl9pPr>
          </a:lstStyle>
          <a:p>
            <a:pPr eaLnBrk="1" hangingPunct="1">
              <a:defRPr/>
            </a:pPr>
            <a:r>
              <a:rPr lang="el-GR" sz="2800" dirty="0">
                <a:effectLst>
                  <a:outerShdw blurRad="38100" dist="38100" dir="2700000" algn="tl">
                    <a:srgbClr val="000000">
                      <a:alpha val="43137"/>
                    </a:srgbClr>
                  </a:outerShdw>
                </a:effectLst>
              </a:rPr>
              <a:t>Παρατηρείστε τι θα συμβεί στα κομμάτια κεριού. </a:t>
            </a:r>
          </a:p>
        </p:txBody>
      </p:sp>
      <p:pic>
        <p:nvPicPr>
          <p:cNvPr id="11269" name="Picture 7"/>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8007350" y="596900"/>
            <a:ext cx="919163" cy="850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velona.wmv">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228600" y="2286000"/>
            <a:ext cx="4076700" cy="2286000"/>
          </a:xfrm>
          <a:prstGeom prst="rect">
            <a:avLst/>
          </a:prstGeom>
        </p:spPr>
      </p:pic>
    </p:spTree>
  </p:cSld>
  <p:clrMapOvr>
    <a:masterClrMapping/>
  </p:clrMapOvr>
  <p:transition spd="slow">
    <p:pull/>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2"/>
                                        </p:tgtEl>
                                      </p:cBhvr>
                                    </p:cmd>
                                  </p:childTnLst>
                                </p:cTn>
                              </p:par>
                            </p:childTnLst>
                          </p:cTn>
                        </p:par>
                      </p:childTnLst>
                    </p:cTn>
                  </p:par>
                </p:childTnLst>
              </p:cTn>
              <p:nextCondLst>
                <p:cond evt="onClick" delay="0">
                  <p:tgtEl>
                    <p:spTgt spid="2"/>
                  </p:tgtEl>
                </p:cond>
              </p:nextCondLst>
            </p:seq>
            <p:video>
              <p:cMediaNode vol="80000">
                <p:cTn id="7" fill="hold" display="0">
                  <p:stCondLst>
                    <p:cond delay="indefinite"/>
                  </p:stCondLst>
                </p:cTn>
                <p:tgtEl>
                  <p:spTgt spid="2"/>
                </p:tgtEl>
              </p:cMediaNode>
            </p:vide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Θέση αριθμού διαφάνειας 2"/>
          <p:cNvSpPr>
            <a:spLocks noGrp="1"/>
          </p:cNvSpPr>
          <p:nvPr>
            <p:ph type="sldNum" sz="quarter" idx="12"/>
          </p:nvPr>
        </p:nvSpPr>
        <p:spPr bwMode="auto">
          <a:xfrm>
            <a:off x="7981950" y="6492875"/>
            <a:ext cx="116205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Calibri" pitchFamily="34" charset="0"/>
                <a:ea typeface="ＭＳ Ｐゴシック" charset="-128"/>
              </a:defRPr>
            </a:lvl1pPr>
            <a:lvl2pPr marL="742950" indent="-285750" eaLnBrk="0" hangingPunct="0">
              <a:defRPr>
                <a:solidFill>
                  <a:schemeClr val="tx1"/>
                </a:solidFill>
                <a:latin typeface="Calibri" pitchFamily="34" charset="0"/>
                <a:ea typeface="ＭＳ Ｐゴシック" charset="-128"/>
              </a:defRPr>
            </a:lvl2pPr>
            <a:lvl3pPr marL="1143000" indent="-228600" eaLnBrk="0" hangingPunct="0">
              <a:defRPr>
                <a:solidFill>
                  <a:schemeClr val="tx1"/>
                </a:solidFill>
                <a:latin typeface="Calibri" pitchFamily="34" charset="0"/>
                <a:ea typeface="ＭＳ Ｐゴシック" charset="-128"/>
              </a:defRPr>
            </a:lvl3pPr>
            <a:lvl4pPr marL="1600200" indent="-228600" eaLnBrk="0" hangingPunct="0">
              <a:defRPr>
                <a:solidFill>
                  <a:schemeClr val="tx1"/>
                </a:solidFill>
                <a:latin typeface="Calibri" pitchFamily="34" charset="0"/>
                <a:ea typeface="ＭＳ Ｐゴシック" charset="-128"/>
              </a:defRPr>
            </a:lvl4pPr>
            <a:lvl5pPr marL="2057400" indent="-228600" eaLnBrk="0" hangingPunct="0">
              <a:defRPr>
                <a:solidFill>
                  <a:schemeClr val="tx1"/>
                </a:solidFill>
                <a:latin typeface="Calibri" pitchFamily="34" charset="0"/>
                <a:ea typeface="ＭＳ Ｐゴシック" charset="-128"/>
              </a:defRPr>
            </a:lvl5pPr>
            <a:lvl6pPr marL="2514600" indent="-228600" eaLnBrk="0" fontAlgn="base" hangingPunct="0">
              <a:spcBef>
                <a:spcPct val="0"/>
              </a:spcBef>
              <a:spcAft>
                <a:spcPct val="0"/>
              </a:spcAft>
              <a:defRPr>
                <a:solidFill>
                  <a:schemeClr val="tx1"/>
                </a:solidFill>
                <a:latin typeface="Calibri" pitchFamily="34" charset="0"/>
                <a:ea typeface="ＭＳ Ｐゴシック" charset="-128"/>
              </a:defRPr>
            </a:lvl6pPr>
            <a:lvl7pPr marL="2971800" indent="-228600" eaLnBrk="0" fontAlgn="base" hangingPunct="0">
              <a:spcBef>
                <a:spcPct val="0"/>
              </a:spcBef>
              <a:spcAft>
                <a:spcPct val="0"/>
              </a:spcAft>
              <a:defRPr>
                <a:solidFill>
                  <a:schemeClr val="tx1"/>
                </a:solidFill>
                <a:latin typeface="Calibri" pitchFamily="34" charset="0"/>
                <a:ea typeface="ＭＳ Ｐゴシック" charset="-128"/>
              </a:defRPr>
            </a:lvl7pPr>
            <a:lvl8pPr marL="3429000" indent="-228600" eaLnBrk="0" fontAlgn="base" hangingPunct="0">
              <a:spcBef>
                <a:spcPct val="0"/>
              </a:spcBef>
              <a:spcAft>
                <a:spcPct val="0"/>
              </a:spcAft>
              <a:defRPr>
                <a:solidFill>
                  <a:schemeClr val="tx1"/>
                </a:solidFill>
                <a:latin typeface="Calibri" pitchFamily="34" charset="0"/>
                <a:ea typeface="ＭＳ Ｐゴシック" charset="-128"/>
              </a:defRPr>
            </a:lvl8pPr>
            <a:lvl9pPr marL="3886200" indent="-228600" eaLnBrk="0" fontAlgn="base" hangingPunct="0">
              <a:spcBef>
                <a:spcPct val="0"/>
              </a:spcBef>
              <a:spcAft>
                <a:spcPct val="0"/>
              </a:spcAft>
              <a:defRPr>
                <a:solidFill>
                  <a:schemeClr val="tx1"/>
                </a:solidFill>
                <a:latin typeface="Calibri" pitchFamily="34" charset="0"/>
                <a:ea typeface="ＭＳ Ｐゴシック" charset="-128"/>
              </a:defRPr>
            </a:lvl9pPr>
          </a:lstStyle>
          <a:p>
            <a:pPr eaLnBrk="1" hangingPunct="1"/>
            <a:fld id="{83A98BAA-2C85-47B7-9819-F624758C45B4}" type="slidenum">
              <a:rPr lang="el-GR" smtClean="0">
                <a:solidFill>
                  <a:srgbClr val="898989"/>
                </a:solidFill>
              </a:rPr>
              <a:pPr eaLnBrk="1" hangingPunct="1"/>
              <a:t>5</a:t>
            </a:fld>
            <a:endParaRPr lang="el-GR">
              <a:solidFill>
                <a:srgbClr val="898989"/>
              </a:solidFill>
            </a:endParaRPr>
          </a:p>
        </p:txBody>
      </p:sp>
      <p:sp>
        <p:nvSpPr>
          <p:cNvPr id="3074" name="Τίτλος 1"/>
          <p:cNvSpPr>
            <a:spLocks noGrp="1"/>
          </p:cNvSpPr>
          <p:nvPr>
            <p:ph type="title"/>
          </p:nvPr>
        </p:nvSpPr>
        <p:spPr/>
        <p:txBody>
          <a:bodyPr rtlCol="0">
            <a:normAutofit/>
          </a:bodyPr>
          <a:lstStyle/>
          <a:p>
            <a:pPr algn="l" eaLnBrk="1" fontAlgn="auto" hangingPunct="1">
              <a:spcAft>
                <a:spcPts val="0"/>
              </a:spcAft>
              <a:defRPr/>
            </a:pPr>
            <a:r>
              <a:rPr lang="el-GR" sz="3200" dirty="0">
                <a:effectLst>
                  <a:outerShdw blurRad="38100" dist="38100" dir="2700000" algn="tl">
                    <a:srgbClr val="000000">
                      <a:alpha val="43137"/>
                    </a:srgbClr>
                  </a:outerShdw>
                </a:effectLst>
                <a:ea typeface="ＭＳ Ｐゴシック" charset="-128"/>
              </a:rPr>
              <a:t>Η θερμότητα μεταδίδεται με αγωγή</a:t>
            </a:r>
            <a:r>
              <a:rPr lang="en-US" sz="3200" dirty="0">
                <a:effectLst>
                  <a:outerShdw blurRad="38100" dist="38100" dir="2700000" algn="tl">
                    <a:srgbClr val="000000">
                      <a:alpha val="43137"/>
                    </a:srgbClr>
                  </a:outerShdw>
                </a:effectLst>
                <a:ea typeface="ＭＳ Ｐゴシック" charset="-128"/>
              </a:rPr>
              <a:t>-</a:t>
            </a:r>
            <a:br>
              <a:rPr lang="en-US" sz="3200" dirty="0">
                <a:effectLst>
                  <a:outerShdw blurRad="38100" dist="38100" dir="2700000" algn="tl">
                    <a:srgbClr val="000000">
                      <a:alpha val="43137"/>
                    </a:srgbClr>
                  </a:outerShdw>
                </a:effectLst>
                <a:ea typeface="ＭＳ Ｐゴシック" charset="-128"/>
              </a:rPr>
            </a:br>
            <a:r>
              <a:rPr lang="el-GR" sz="3200" dirty="0">
                <a:effectLst>
                  <a:outerShdw blurRad="38100" dist="38100" dir="2700000" algn="tl">
                    <a:srgbClr val="000000">
                      <a:alpha val="43137"/>
                    </a:srgbClr>
                  </a:outerShdw>
                </a:effectLst>
                <a:ea typeface="ＭＳ Ｐゴシック" charset="-128"/>
              </a:rPr>
              <a:t>Παρατήρηση</a:t>
            </a:r>
          </a:p>
        </p:txBody>
      </p:sp>
      <p:sp>
        <p:nvSpPr>
          <p:cNvPr id="3075" name="TextBox 4"/>
          <p:cNvSpPr txBox="1">
            <a:spLocks noChangeArrowheads="1"/>
          </p:cNvSpPr>
          <p:nvPr/>
        </p:nvSpPr>
        <p:spPr bwMode="auto">
          <a:xfrm>
            <a:off x="3657600" y="2209800"/>
            <a:ext cx="5268913" cy="40318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ea typeface="ＭＳ Ｐゴシック" charset="-128"/>
              </a:defRPr>
            </a:lvl1pPr>
            <a:lvl2pPr marL="742950" indent="-285750" eaLnBrk="0" hangingPunct="0">
              <a:defRPr>
                <a:solidFill>
                  <a:schemeClr val="tx1"/>
                </a:solidFill>
                <a:latin typeface="Calibri" pitchFamily="34" charset="0"/>
                <a:ea typeface="ＭＳ Ｐゴシック" charset="-128"/>
              </a:defRPr>
            </a:lvl2pPr>
            <a:lvl3pPr marL="1143000" indent="-228600" eaLnBrk="0" hangingPunct="0">
              <a:defRPr>
                <a:solidFill>
                  <a:schemeClr val="tx1"/>
                </a:solidFill>
                <a:latin typeface="Calibri" pitchFamily="34" charset="0"/>
                <a:ea typeface="ＭＳ Ｐゴシック" charset="-128"/>
              </a:defRPr>
            </a:lvl3pPr>
            <a:lvl4pPr marL="1600200" indent="-228600" eaLnBrk="0" hangingPunct="0">
              <a:defRPr>
                <a:solidFill>
                  <a:schemeClr val="tx1"/>
                </a:solidFill>
                <a:latin typeface="Calibri" pitchFamily="34" charset="0"/>
                <a:ea typeface="ＭＳ Ｐゴシック" charset="-128"/>
              </a:defRPr>
            </a:lvl4pPr>
            <a:lvl5pPr marL="2057400" indent="-228600" eaLnBrk="0" hangingPunct="0">
              <a:defRPr>
                <a:solidFill>
                  <a:schemeClr val="tx1"/>
                </a:solidFill>
                <a:latin typeface="Calibri" pitchFamily="34" charset="0"/>
                <a:ea typeface="ＭＳ Ｐゴシック" charset="-128"/>
              </a:defRPr>
            </a:lvl5pPr>
            <a:lvl6pPr marL="2514600" indent="-228600" eaLnBrk="0" fontAlgn="base" hangingPunct="0">
              <a:spcBef>
                <a:spcPct val="0"/>
              </a:spcBef>
              <a:spcAft>
                <a:spcPct val="0"/>
              </a:spcAft>
              <a:defRPr>
                <a:solidFill>
                  <a:schemeClr val="tx1"/>
                </a:solidFill>
                <a:latin typeface="Calibri" pitchFamily="34" charset="0"/>
                <a:ea typeface="ＭＳ Ｐゴシック" charset="-128"/>
              </a:defRPr>
            </a:lvl6pPr>
            <a:lvl7pPr marL="2971800" indent="-228600" eaLnBrk="0" fontAlgn="base" hangingPunct="0">
              <a:spcBef>
                <a:spcPct val="0"/>
              </a:spcBef>
              <a:spcAft>
                <a:spcPct val="0"/>
              </a:spcAft>
              <a:defRPr>
                <a:solidFill>
                  <a:schemeClr val="tx1"/>
                </a:solidFill>
                <a:latin typeface="Calibri" pitchFamily="34" charset="0"/>
                <a:ea typeface="ＭＳ Ｐゴシック" charset="-128"/>
              </a:defRPr>
            </a:lvl7pPr>
            <a:lvl8pPr marL="3429000" indent="-228600" eaLnBrk="0" fontAlgn="base" hangingPunct="0">
              <a:spcBef>
                <a:spcPct val="0"/>
              </a:spcBef>
              <a:spcAft>
                <a:spcPct val="0"/>
              </a:spcAft>
              <a:defRPr>
                <a:solidFill>
                  <a:schemeClr val="tx1"/>
                </a:solidFill>
                <a:latin typeface="Calibri" pitchFamily="34" charset="0"/>
                <a:ea typeface="ＭＳ Ｐゴシック" charset="-128"/>
              </a:defRPr>
            </a:lvl8pPr>
            <a:lvl9pPr marL="3886200" indent="-228600" eaLnBrk="0" fontAlgn="base" hangingPunct="0">
              <a:spcBef>
                <a:spcPct val="0"/>
              </a:spcBef>
              <a:spcAft>
                <a:spcPct val="0"/>
              </a:spcAft>
              <a:defRPr>
                <a:solidFill>
                  <a:schemeClr val="tx1"/>
                </a:solidFill>
                <a:latin typeface="Calibri" pitchFamily="34" charset="0"/>
                <a:ea typeface="ＭＳ Ｐゴシック" charset="-128"/>
              </a:defRPr>
            </a:lvl9pPr>
          </a:lstStyle>
          <a:p>
            <a:pPr eaLnBrk="1" hangingPunct="1">
              <a:defRPr/>
            </a:pPr>
            <a:r>
              <a:rPr lang="el-GR" sz="3200" dirty="0">
                <a:solidFill>
                  <a:srgbClr val="FF0000"/>
                </a:solidFill>
                <a:effectLst>
                  <a:outerShdw blurRad="38100" dist="38100" dir="2700000" algn="tl">
                    <a:srgbClr val="000000">
                      <a:alpha val="43137"/>
                    </a:srgbClr>
                  </a:outerShdw>
                </a:effectLst>
                <a:latin typeface="Comic Sans MS" pitchFamily="66" charset="0"/>
              </a:rPr>
              <a:t>Καθώς θερμαίνω την άκρη της βελόνας, τα κομματάκια κεριού λιώνουν. Πρώτο λιώνει το κομματάκι του κεριού που βρίσκεται κοντά στη φλόγα και τελευταίο αυτό που βρίσκεται κοντά στο χέρι μου.</a:t>
            </a:r>
          </a:p>
        </p:txBody>
      </p:sp>
      <p:pic>
        <p:nvPicPr>
          <p:cNvPr id="14341" name="Picture 7"/>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8007350" y="596900"/>
            <a:ext cx="919163" cy="850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42" name="Εικόνα 1"/>
          <p:cNvPicPr>
            <a:picLocks noChangeAspect="1"/>
          </p:cNvPicPr>
          <p:nvPr/>
        </p:nvPicPr>
        <p:blipFill>
          <a:blip r:embed="rId3" cstate="email">
            <a:extLst>
              <a:ext uri="{BEBA8EAE-BF5A-486C-A8C5-ECC9F3942E4B}">
                <a14:imgProps xmlns:a14="http://schemas.microsoft.com/office/drawing/2010/main">
                  <a14:imgLayer r:embed="rId4">
                    <a14:imgEffect>
                      <a14:brightnessContrast bright="20000" contrast="-20000"/>
                    </a14:imgEffect>
                  </a14:imgLayer>
                </a14:imgProps>
              </a:ext>
              <a:ext uri="{28A0092B-C50C-407E-A947-70E740481C1C}">
                <a14:useLocalDpi xmlns:a14="http://schemas.microsoft.com/office/drawing/2010/main"/>
              </a:ext>
            </a:extLst>
          </a:blip>
          <a:stretch>
            <a:fillRect/>
          </a:stretch>
        </p:blipFill>
        <p:spPr bwMode="auto">
          <a:xfrm rot="10800000">
            <a:off x="304800" y="2590606"/>
            <a:ext cx="3200400" cy="1905194"/>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pull/>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Θέση αριθμού διαφάνειας 2"/>
          <p:cNvSpPr>
            <a:spLocks noGrp="1"/>
          </p:cNvSpPr>
          <p:nvPr>
            <p:ph type="sldNum" sz="quarter" idx="12"/>
          </p:nvPr>
        </p:nvSpPr>
        <p:spPr bwMode="auto">
          <a:xfrm>
            <a:off x="7981950" y="6492875"/>
            <a:ext cx="116205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Calibri" pitchFamily="34" charset="0"/>
                <a:ea typeface="ＭＳ Ｐゴシック" charset="-128"/>
              </a:defRPr>
            </a:lvl1pPr>
            <a:lvl2pPr marL="742950" indent="-285750" eaLnBrk="0" hangingPunct="0">
              <a:defRPr>
                <a:solidFill>
                  <a:schemeClr val="tx1"/>
                </a:solidFill>
                <a:latin typeface="Calibri" pitchFamily="34" charset="0"/>
                <a:ea typeface="ＭＳ Ｐゴシック" charset="-128"/>
              </a:defRPr>
            </a:lvl2pPr>
            <a:lvl3pPr marL="1143000" indent="-228600" eaLnBrk="0" hangingPunct="0">
              <a:defRPr>
                <a:solidFill>
                  <a:schemeClr val="tx1"/>
                </a:solidFill>
                <a:latin typeface="Calibri" pitchFamily="34" charset="0"/>
                <a:ea typeface="ＭＳ Ｐゴシック" charset="-128"/>
              </a:defRPr>
            </a:lvl3pPr>
            <a:lvl4pPr marL="1600200" indent="-228600" eaLnBrk="0" hangingPunct="0">
              <a:defRPr>
                <a:solidFill>
                  <a:schemeClr val="tx1"/>
                </a:solidFill>
                <a:latin typeface="Calibri" pitchFamily="34" charset="0"/>
                <a:ea typeface="ＭＳ Ｐゴシック" charset="-128"/>
              </a:defRPr>
            </a:lvl4pPr>
            <a:lvl5pPr marL="2057400" indent="-228600" eaLnBrk="0" hangingPunct="0">
              <a:defRPr>
                <a:solidFill>
                  <a:schemeClr val="tx1"/>
                </a:solidFill>
                <a:latin typeface="Calibri" pitchFamily="34" charset="0"/>
                <a:ea typeface="ＭＳ Ｐゴシック" charset="-128"/>
              </a:defRPr>
            </a:lvl5pPr>
            <a:lvl6pPr marL="2514600" indent="-228600" eaLnBrk="0" fontAlgn="base" hangingPunct="0">
              <a:spcBef>
                <a:spcPct val="0"/>
              </a:spcBef>
              <a:spcAft>
                <a:spcPct val="0"/>
              </a:spcAft>
              <a:defRPr>
                <a:solidFill>
                  <a:schemeClr val="tx1"/>
                </a:solidFill>
                <a:latin typeface="Calibri" pitchFamily="34" charset="0"/>
                <a:ea typeface="ＭＳ Ｐゴシック" charset="-128"/>
              </a:defRPr>
            </a:lvl6pPr>
            <a:lvl7pPr marL="2971800" indent="-228600" eaLnBrk="0" fontAlgn="base" hangingPunct="0">
              <a:spcBef>
                <a:spcPct val="0"/>
              </a:spcBef>
              <a:spcAft>
                <a:spcPct val="0"/>
              </a:spcAft>
              <a:defRPr>
                <a:solidFill>
                  <a:schemeClr val="tx1"/>
                </a:solidFill>
                <a:latin typeface="Calibri" pitchFamily="34" charset="0"/>
                <a:ea typeface="ＭＳ Ｐゴシック" charset="-128"/>
              </a:defRPr>
            </a:lvl7pPr>
            <a:lvl8pPr marL="3429000" indent="-228600" eaLnBrk="0" fontAlgn="base" hangingPunct="0">
              <a:spcBef>
                <a:spcPct val="0"/>
              </a:spcBef>
              <a:spcAft>
                <a:spcPct val="0"/>
              </a:spcAft>
              <a:defRPr>
                <a:solidFill>
                  <a:schemeClr val="tx1"/>
                </a:solidFill>
                <a:latin typeface="Calibri" pitchFamily="34" charset="0"/>
                <a:ea typeface="ＭＳ Ｐゴシック" charset="-128"/>
              </a:defRPr>
            </a:lvl8pPr>
            <a:lvl9pPr marL="3886200" indent="-228600" eaLnBrk="0" fontAlgn="base" hangingPunct="0">
              <a:spcBef>
                <a:spcPct val="0"/>
              </a:spcBef>
              <a:spcAft>
                <a:spcPct val="0"/>
              </a:spcAft>
              <a:defRPr>
                <a:solidFill>
                  <a:schemeClr val="tx1"/>
                </a:solidFill>
                <a:latin typeface="Calibri" pitchFamily="34" charset="0"/>
                <a:ea typeface="ＭＳ Ｐゴシック" charset="-128"/>
              </a:defRPr>
            </a:lvl9pPr>
          </a:lstStyle>
          <a:p>
            <a:pPr eaLnBrk="1" hangingPunct="1"/>
            <a:fld id="{0DA5F873-1A6B-4CF2-94EC-8DC1844C92B3}" type="slidenum">
              <a:rPr lang="el-GR" smtClean="0">
                <a:solidFill>
                  <a:srgbClr val="898989"/>
                </a:solidFill>
              </a:rPr>
              <a:pPr eaLnBrk="1" hangingPunct="1"/>
              <a:t>6</a:t>
            </a:fld>
            <a:endParaRPr lang="el-GR">
              <a:solidFill>
                <a:srgbClr val="898989"/>
              </a:solidFill>
            </a:endParaRPr>
          </a:p>
        </p:txBody>
      </p:sp>
      <p:sp>
        <p:nvSpPr>
          <p:cNvPr id="3074" name="Τίτλος 1"/>
          <p:cNvSpPr>
            <a:spLocks noGrp="1"/>
          </p:cNvSpPr>
          <p:nvPr>
            <p:ph type="title"/>
          </p:nvPr>
        </p:nvSpPr>
        <p:spPr/>
        <p:txBody>
          <a:bodyPr rtlCol="0">
            <a:normAutofit/>
          </a:bodyPr>
          <a:lstStyle/>
          <a:p>
            <a:pPr algn="l" eaLnBrk="1" fontAlgn="auto" hangingPunct="1">
              <a:spcAft>
                <a:spcPts val="0"/>
              </a:spcAft>
              <a:defRPr/>
            </a:pPr>
            <a:r>
              <a:rPr lang="el-GR" sz="3200" dirty="0">
                <a:effectLst>
                  <a:outerShdw blurRad="38100" dist="38100" dir="2700000" algn="tl">
                    <a:srgbClr val="000000">
                      <a:alpha val="43137"/>
                    </a:srgbClr>
                  </a:outerShdw>
                </a:effectLst>
                <a:ea typeface="ＭＳ Ｐゴシック" charset="-128"/>
              </a:rPr>
              <a:t>Η θερμότητα μεταδίδεται με αγωγή</a:t>
            </a:r>
            <a:r>
              <a:rPr lang="en-US" sz="3200" dirty="0">
                <a:effectLst>
                  <a:outerShdw blurRad="38100" dist="38100" dir="2700000" algn="tl">
                    <a:srgbClr val="000000">
                      <a:alpha val="43137"/>
                    </a:srgbClr>
                  </a:outerShdw>
                </a:effectLst>
                <a:ea typeface="ＭＳ Ｐゴシック" charset="-128"/>
              </a:rPr>
              <a:t>-</a:t>
            </a:r>
            <a:br>
              <a:rPr lang="en-US" sz="3200" dirty="0">
                <a:effectLst>
                  <a:outerShdw blurRad="38100" dist="38100" dir="2700000" algn="tl">
                    <a:srgbClr val="000000">
                      <a:alpha val="43137"/>
                    </a:srgbClr>
                  </a:outerShdw>
                </a:effectLst>
                <a:ea typeface="ＭＳ Ｐゴシック" charset="-128"/>
              </a:rPr>
            </a:br>
            <a:r>
              <a:rPr lang="el-GR" sz="3200" dirty="0">
                <a:effectLst>
                  <a:outerShdw blurRad="38100" dist="38100" dir="2700000" algn="tl">
                    <a:srgbClr val="000000">
                      <a:alpha val="43137"/>
                    </a:srgbClr>
                  </a:outerShdw>
                </a:effectLst>
                <a:ea typeface="ＭＳ Ｐゴシック" charset="-128"/>
              </a:rPr>
              <a:t>Συμπέρασμα </a:t>
            </a:r>
          </a:p>
        </p:txBody>
      </p:sp>
      <p:sp>
        <p:nvSpPr>
          <p:cNvPr id="3075" name="TextBox 4"/>
          <p:cNvSpPr txBox="1">
            <a:spLocks noChangeArrowheads="1"/>
          </p:cNvSpPr>
          <p:nvPr/>
        </p:nvSpPr>
        <p:spPr bwMode="auto">
          <a:xfrm>
            <a:off x="228600" y="2438400"/>
            <a:ext cx="8697913"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Calibri" pitchFamily="34" charset="0"/>
                <a:ea typeface="ＭＳ Ｐゴシック" charset="-128"/>
              </a:defRPr>
            </a:lvl1pPr>
            <a:lvl2pPr marL="742950" indent="-285750" eaLnBrk="0" hangingPunct="0">
              <a:defRPr>
                <a:solidFill>
                  <a:schemeClr val="tx1"/>
                </a:solidFill>
                <a:latin typeface="Calibri" pitchFamily="34" charset="0"/>
                <a:ea typeface="ＭＳ Ｐゴシック" charset="-128"/>
              </a:defRPr>
            </a:lvl2pPr>
            <a:lvl3pPr marL="1143000" indent="-228600" eaLnBrk="0" hangingPunct="0">
              <a:defRPr>
                <a:solidFill>
                  <a:schemeClr val="tx1"/>
                </a:solidFill>
                <a:latin typeface="Calibri" pitchFamily="34" charset="0"/>
                <a:ea typeface="ＭＳ Ｐゴシック" charset="-128"/>
              </a:defRPr>
            </a:lvl3pPr>
            <a:lvl4pPr marL="1600200" indent="-228600" eaLnBrk="0" hangingPunct="0">
              <a:defRPr>
                <a:solidFill>
                  <a:schemeClr val="tx1"/>
                </a:solidFill>
                <a:latin typeface="Calibri" pitchFamily="34" charset="0"/>
                <a:ea typeface="ＭＳ Ｐゴシック" charset="-128"/>
              </a:defRPr>
            </a:lvl4pPr>
            <a:lvl5pPr marL="2057400" indent="-228600" eaLnBrk="0" hangingPunct="0">
              <a:defRPr>
                <a:solidFill>
                  <a:schemeClr val="tx1"/>
                </a:solidFill>
                <a:latin typeface="Calibri" pitchFamily="34" charset="0"/>
                <a:ea typeface="ＭＳ Ｐゴシック" charset="-128"/>
              </a:defRPr>
            </a:lvl5pPr>
            <a:lvl6pPr marL="2514600" indent="-228600" eaLnBrk="0" fontAlgn="base" hangingPunct="0">
              <a:spcBef>
                <a:spcPct val="0"/>
              </a:spcBef>
              <a:spcAft>
                <a:spcPct val="0"/>
              </a:spcAft>
              <a:defRPr>
                <a:solidFill>
                  <a:schemeClr val="tx1"/>
                </a:solidFill>
                <a:latin typeface="Calibri" pitchFamily="34" charset="0"/>
                <a:ea typeface="ＭＳ Ｐゴシック" charset="-128"/>
              </a:defRPr>
            </a:lvl6pPr>
            <a:lvl7pPr marL="2971800" indent="-228600" eaLnBrk="0" fontAlgn="base" hangingPunct="0">
              <a:spcBef>
                <a:spcPct val="0"/>
              </a:spcBef>
              <a:spcAft>
                <a:spcPct val="0"/>
              </a:spcAft>
              <a:defRPr>
                <a:solidFill>
                  <a:schemeClr val="tx1"/>
                </a:solidFill>
                <a:latin typeface="Calibri" pitchFamily="34" charset="0"/>
                <a:ea typeface="ＭＳ Ｐゴシック" charset="-128"/>
              </a:defRPr>
            </a:lvl7pPr>
            <a:lvl8pPr marL="3429000" indent="-228600" eaLnBrk="0" fontAlgn="base" hangingPunct="0">
              <a:spcBef>
                <a:spcPct val="0"/>
              </a:spcBef>
              <a:spcAft>
                <a:spcPct val="0"/>
              </a:spcAft>
              <a:defRPr>
                <a:solidFill>
                  <a:schemeClr val="tx1"/>
                </a:solidFill>
                <a:latin typeface="Calibri" pitchFamily="34" charset="0"/>
                <a:ea typeface="ＭＳ Ｐゴシック" charset="-128"/>
              </a:defRPr>
            </a:lvl8pPr>
            <a:lvl9pPr marL="3886200" indent="-228600" eaLnBrk="0" fontAlgn="base" hangingPunct="0">
              <a:spcBef>
                <a:spcPct val="0"/>
              </a:spcBef>
              <a:spcAft>
                <a:spcPct val="0"/>
              </a:spcAft>
              <a:defRPr>
                <a:solidFill>
                  <a:schemeClr val="tx1"/>
                </a:solidFill>
                <a:latin typeface="Calibri" pitchFamily="34" charset="0"/>
                <a:ea typeface="ＭＳ Ｐゴシック" charset="-128"/>
              </a:defRPr>
            </a:lvl9pPr>
          </a:lstStyle>
          <a:p>
            <a:pPr eaLnBrk="1" hangingPunct="1">
              <a:defRPr/>
            </a:pPr>
            <a:r>
              <a:rPr lang="el-GR" sz="3200" dirty="0">
                <a:effectLst>
                  <a:outerShdw blurRad="38100" dist="38100" dir="2700000" algn="tl">
                    <a:srgbClr val="000000">
                      <a:alpha val="43137"/>
                    </a:srgbClr>
                  </a:outerShdw>
                </a:effectLst>
              </a:rPr>
              <a:t>Γενικεύστε την προηγούμενη παρατήρησή σας.</a:t>
            </a:r>
          </a:p>
          <a:p>
            <a:pPr eaLnBrk="1" hangingPunct="1">
              <a:defRPr/>
            </a:pPr>
            <a:r>
              <a:rPr lang="el-GR" sz="3200" dirty="0">
                <a:effectLst>
                  <a:outerShdw blurRad="38100" dist="38100" dir="2700000" algn="tl">
                    <a:srgbClr val="000000">
                      <a:alpha val="43137"/>
                    </a:srgbClr>
                  </a:outerShdw>
                </a:effectLst>
              </a:rPr>
              <a:t>Μην ξεχάσετε να χρησιμοποιήσετε τις λέξεις που αναφέρονται στο μπλε πλαίσιο του βιβλίου σας. </a:t>
            </a:r>
          </a:p>
        </p:txBody>
      </p:sp>
      <p:pic>
        <p:nvPicPr>
          <p:cNvPr id="13317" name="Picture 7"/>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8007350" y="596900"/>
            <a:ext cx="919163" cy="850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pull/>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Θέση αριθμού διαφάνειας 2"/>
          <p:cNvSpPr>
            <a:spLocks noGrp="1"/>
          </p:cNvSpPr>
          <p:nvPr>
            <p:ph type="sldNum" sz="quarter" idx="12"/>
          </p:nvPr>
        </p:nvSpPr>
        <p:spPr bwMode="auto">
          <a:xfrm>
            <a:off x="7981950" y="6492875"/>
            <a:ext cx="116205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Calibri" pitchFamily="34" charset="0"/>
                <a:ea typeface="ＭＳ Ｐゴシック" charset="-128"/>
              </a:defRPr>
            </a:lvl1pPr>
            <a:lvl2pPr marL="742950" indent="-285750" eaLnBrk="0" hangingPunct="0">
              <a:defRPr>
                <a:solidFill>
                  <a:schemeClr val="tx1"/>
                </a:solidFill>
                <a:latin typeface="Calibri" pitchFamily="34" charset="0"/>
                <a:ea typeface="ＭＳ Ｐゴシック" charset="-128"/>
              </a:defRPr>
            </a:lvl2pPr>
            <a:lvl3pPr marL="1143000" indent="-228600" eaLnBrk="0" hangingPunct="0">
              <a:defRPr>
                <a:solidFill>
                  <a:schemeClr val="tx1"/>
                </a:solidFill>
                <a:latin typeface="Calibri" pitchFamily="34" charset="0"/>
                <a:ea typeface="ＭＳ Ｐゴシック" charset="-128"/>
              </a:defRPr>
            </a:lvl3pPr>
            <a:lvl4pPr marL="1600200" indent="-228600" eaLnBrk="0" hangingPunct="0">
              <a:defRPr>
                <a:solidFill>
                  <a:schemeClr val="tx1"/>
                </a:solidFill>
                <a:latin typeface="Calibri" pitchFamily="34" charset="0"/>
                <a:ea typeface="ＭＳ Ｐゴシック" charset="-128"/>
              </a:defRPr>
            </a:lvl4pPr>
            <a:lvl5pPr marL="2057400" indent="-228600" eaLnBrk="0" hangingPunct="0">
              <a:defRPr>
                <a:solidFill>
                  <a:schemeClr val="tx1"/>
                </a:solidFill>
                <a:latin typeface="Calibri" pitchFamily="34" charset="0"/>
                <a:ea typeface="ＭＳ Ｐゴシック" charset="-128"/>
              </a:defRPr>
            </a:lvl5pPr>
            <a:lvl6pPr marL="2514600" indent="-228600" eaLnBrk="0" fontAlgn="base" hangingPunct="0">
              <a:spcBef>
                <a:spcPct val="0"/>
              </a:spcBef>
              <a:spcAft>
                <a:spcPct val="0"/>
              </a:spcAft>
              <a:defRPr>
                <a:solidFill>
                  <a:schemeClr val="tx1"/>
                </a:solidFill>
                <a:latin typeface="Calibri" pitchFamily="34" charset="0"/>
                <a:ea typeface="ＭＳ Ｐゴシック" charset="-128"/>
              </a:defRPr>
            </a:lvl6pPr>
            <a:lvl7pPr marL="2971800" indent="-228600" eaLnBrk="0" fontAlgn="base" hangingPunct="0">
              <a:spcBef>
                <a:spcPct val="0"/>
              </a:spcBef>
              <a:spcAft>
                <a:spcPct val="0"/>
              </a:spcAft>
              <a:defRPr>
                <a:solidFill>
                  <a:schemeClr val="tx1"/>
                </a:solidFill>
                <a:latin typeface="Calibri" pitchFamily="34" charset="0"/>
                <a:ea typeface="ＭＳ Ｐゴシック" charset="-128"/>
              </a:defRPr>
            </a:lvl7pPr>
            <a:lvl8pPr marL="3429000" indent="-228600" eaLnBrk="0" fontAlgn="base" hangingPunct="0">
              <a:spcBef>
                <a:spcPct val="0"/>
              </a:spcBef>
              <a:spcAft>
                <a:spcPct val="0"/>
              </a:spcAft>
              <a:defRPr>
                <a:solidFill>
                  <a:schemeClr val="tx1"/>
                </a:solidFill>
                <a:latin typeface="Calibri" pitchFamily="34" charset="0"/>
                <a:ea typeface="ＭＳ Ｐゴシック" charset="-128"/>
              </a:defRPr>
            </a:lvl8pPr>
            <a:lvl9pPr marL="3886200" indent="-228600" eaLnBrk="0" fontAlgn="base" hangingPunct="0">
              <a:spcBef>
                <a:spcPct val="0"/>
              </a:spcBef>
              <a:spcAft>
                <a:spcPct val="0"/>
              </a:spcAft>
              <a:defRPr>
                <a:solidFill>
                  <a:schemeClr val="tx1"/>
                </a:solidFill>
                <a:latin typeface="Calibri" pitchFamily="34" charset="0"/>
                <a:ea typeface="ＭＳ Ｐゴシック" charset="-128"/>
              </a:defRPr>
            </a:lvl9pPr>
          </a:lstStyle>
          <a:p>
            <a:pPr eaLnBrk="1" hangingPunct="1"/>
            <a:fld id="{83A98BAA-2C85-47B7-9819-F624758C45B4}" type="slidenum">
              <a:rPr lang="el-GR" smtClean="0">
                <a:solidFill>
                  <a:srgbClr val="898989"/>
                </a:solidFill>
              </a:rPr>
              <a:pPr eaLnBrk="1" hangingPunct="1"/>
              <a:t>7</a:t>
            </a:fld>
            <a:endParaRPr lang="el-GR">
              <a:solidFill>
                <a:srgbClr val="898989"/>
              </a:solidFill>
            </a:endParaRPr>
          </a:p>
        </p:txBody>
      </p:sp>
      <p:sp>
        <p:nvSpPr>
          <p:cNvPr id="3074" name="Τίτλος 1"/>
          <p:cNvSpPr>
            <a:spLocks noGrp="1"/>
          </p:cNvSpPr>
          <p:nvPr>
            <p:ph type="title"/>
          </p:nvPr>
        </p:nvSpPr>
        <p:spPr/>
        <p:txBody>
          <a:bodyPr rtlCol="0">
            <a:normAutofit/>
          </a:bodyPr>
          <a:lstStyle/>
          <a:p>
            <a:pPr algn="l" eaLnBrk="1" fontAlgn="auto" hangingPunct="1">
              <a:spcAft>
                <a:spcPts val="0"/>
              </a:spcAft>
              <a:defRPr/>
            </a:pPr>
            <a:r>
              <a:rPr lang="el-GR" sz="3200" dirty="0">
                <a:effectLst>
                  <a:outerShdw blurRad="38100" dist="38100" dir="2700000" algn="tl">
                    <a:srgbClr val="000000">
                      <a:alpha val="43137"/>
                    </a:srgbClr>
                  </a:outerShdw>
                </a:effectLst>
                <a:ea typeface="ＭＳ Ｐゴシック" charset="-128"/>
              </a:rPr>
              <a:t>Η θερμότητα μεταδίδεται με αγωγή</a:t>
            </a:r>
            <a:r>
              <a:rPr lang="en-US" sz="3200" dirty="0">
                <a:effectLst>
                  <a:outerShdw blurRad="38100" dist="38100" dir="2700000" algn="tl">
                    <a:srgbClr val="000000">
                      <a:alpha val="43137"/>
                    </a:srgbClr>
                  </a:outerShdw>
                </a:effectLst>
                <a:ea typeface="ＭＳ Ｐゴシック" charset="-128"/>
              </a:rPr>
              <a:t>-</a:t>
            </a:r>
            <a:br>
              <a:rPr lang="en-US" sz="3200" dirty="0">
                <a:effectLst>
                  <a:outerShdw blurRad="38100" dist="38100" dir="2700000" algn="tl">
                    <a:srgbClr val="000000">
                      <a:alpha val="43137"/>
                    </a:srgbClr>
                  </a:outerShdw>
                </a:effectLst>
                <a:ea typeface="ＭＳ Ｐゴシック" charset="-128"/>
              </a:rPr>
            </a:br>
            <a:r>
              <a:rPr lang="el-GR" sz="3200" dirty="0">
                <a:effectLst>
                  <a:outerShdw blurRad="38100" dist="38100" dir="2700000" algn="tl">
                    <a:srgbClr val="000000">
                      <a:alpha val="43137"/>
                    </a:srgbClr>
                  </a:outerShdw>
                </a:effectLst>
                <a:ea typeface="ＭＳ Ｐゴシック" charset="-128"/>
              </a:rPr>
              <a:t>Συμπέρασμα </a:t>
            </a:r>
          </a:p>
        </p:txBody>
      </p:sp>
      <p:sp>
        <p:nvSpPr>
          <p:cNvPr id="3075" name="TextBox 4"/>
          <p:cNvSpPr txBox="1">
            <a:spLocks noChangeArrowheads="1"/>
          </p:cNvSpPr>
          <p:nvPr/>
        </p:nvSpPr>
        <p:spPr bwMode="auto">
          <a:xfrm>
            <a:off x="228600" y="3124200"/>
            <a:ext cx="8697913"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Calibri" pitchFamily="34" charset="0"/>
                <a:ea typeface="ＭＳ Ｐゴシック" charset="-128"/>
              </a:defRPr>
            </a:lvl1pPr>
            <a:lvl2pPr marL="742950" indent="-285750" eaLnBrk="0" hangingPunct="0">
              <a:defRPr>
                <a:solidFill>
                  <a:schemeClr val="tx1"/>
                </a:solidFill>
                <a:latin typeface="Calibri" pitchFamily="34" charset="0"/>
                <a:ea typeface="ＭＳ Ｐゴシック" charset="-128"/>
              </a:defRPr>
            </a:lvl2pPr>
            <a:lvl3pPr marL="1143000" indent="-228600" eaLnBrk="0" hangingPunct="0">
              <a:defRPr>
                <a:solidFill>
                  <a:schemeClr val="tx1"/>
                </a:solidFill>
                <a:latin typeface="Calibri" pitchFamily="34" charset="0"/>
                <a:ea typeface="ＭＳ Ｐゴシック" charset="-128"/>
              </a:defRPr>
            </a:lvl3pPr>
            <a:lvl4pPr marL="1600200" indent="-228600" eaLnBrk="0" hangingPunct="0">
              <a:defRPr>
                <a:solidFill>
                  <a:schemeClr val="tx1"/>
                </a:solidFill>
                <a:latin typeface="Calibri" pitchFamily="34" charset="0"/>
                <a:ea typeface="ＭＳ Ｐゴシック" charset="-128"/>
              </a:defRPr>
            </a:lvl4pPr>
            <a:lvl5pPr marL="2057400" indent="-228600" eaLnBrk="0" hangingPunct="0">
              <a:defRPr>
                <a:solidFill>
                  <a:schemeClr val="tx1"/>
                </a:solidFill>
                <a:latin typeface="Calibri" pitchFamily="34" charset="0"/>
                <a:ea typeface="ＭＳ Ｐゴシック" charset="-128"/>
              </a:defRPr>
            </a:lvl5pPr>
            <a:lvl6pPr marL="2514600" indent="-228600" eaLnBrk="0" fontAlgn="base" hangingPunct="0">
              <a:spcBef>
                <a:spcPct val="0"/>
              </a:spcBef>
              <a:spcAft>
                <a:spcPct val="0"/>
              </a:spcAft>
              <a:defRPr>
                <a:solidFill>
                  <a:schemeClr val="tx1"/>
                </a:solidFill>
                <a:latin typeface="Calibri" pitchFamily="34" charset="0"/>
                <a:ea typeface="ＭＳ Ｐゴシック" charset="-128"/>
              </a:defRPr>
            </a:lvl6pPr>
            <a:lvl7pPr marL="2971800" indent="-228600" eaLnBrk="0" fontAlgn="base" hangingPunct="0">
              <a:spcBef>
                <a:spcPct val="0"/>
              </a:spcBef>
              <a:spcAft>
                <a:spcPct val="0"/>
              </a:spcAft>
              <a:defRPr>
                <a:solidFill>
                  <a:schemeClr val="tx1"/>
                </a:solidFill>
                <a:latin typeface="Calibri" pitchFamily="34" charset="0"/>
                <a:ea typeface="ＭＳ Ｐゴシック" charset="-128"/>
              </a:defRPr>
            </a:lvl7pPr>
            <a:lvl8pPr marL="3429000" indent="-228600" eaLnBrk="0" fontAlgn="base" hangingPunct="0">
              <a:spcBef>
                <a:spcPct val="0"/>
              </a:spcBef>
              <a:spcAft>
                <a:spcPct val="0"/>
              </a:spcAft>
              <a:defRPr>
                <a:solidFill>
                  <a:schemeClr val="tx1"/>
                </a:solidFill>
                <a:latin typeface="Calibri" pitchFamily="34" charset="0"/>
                <a:ea typeface="ＭＳ Ｐゴシック" charset="-128"/>
              </a:defRPr>
            </a:lvl8pPr>
            <a:lvl9pPr marL="3886200" indent="-228600" eaLnBrk="0" fontAlgn="base" hangingPunct="0">
              <a:spcBef>
                <a:spcPct val="0"/>
              </a:spcBef>
              <a:spcAft>
                <a:spcPct val="0"/>
              </a:spcAft>
              <a:defRPr>
                <a:solidFill>
                  <a:schemeClr val="tx1"/>
                </a:solidFill>
                <a:latin typeface="Calibri" pitchFamily="34" charset="0"/>
                <a:ea typeface="ＭＳ Ｐゴシック" charset="-128"/>
              </a:defRPr>
            </a:lvl9pPr>
          </a:lstStyle>
          <a:p>
            <a:pPr eaLnBrk="1" hangingPunct="1">
              <a:defRPr/>
            </a:pPr>
            <a:r>
              <a:rPr lang="el-GR" sz="3200" dirty="0">
                <a:solidFill>
                  <a:srgbClr val="FF0000"/>
                </a:solidFill>
                <a:effectLst>
                  <a:outerShdw blurRad="38100" dist="38100" dir="2700000" algn="tl">
                    <a:srgbClr val="000000">
                      <a:alpha val="43137"/>
                    </a:srgbClr>
                  </a:outerShdw>
                </a:effectLst>
                <a:latin typeface="Comic Sans MS" pitchFamily="66" charset="0"/>
              </a:rPr>
              <a:t>Η θερμότητα μεταδίδεται με αγωγή από την πιο ζεστή προς την πιο κρύα άκρη της βελόνας.</a:t>
            </a:r>
            <a:endParaRPr lang="en-US" sz="3200" dirty="0">
              <a:solidFill>
                <a:prstClr val="black"/>
              </a:solidFill>
              <a:effectLst>
                <a:outerShdw blurRad="38100" dist="38100" dir="2700000" algn="tl">
                  <a:srgbClr val="000000">
                    <a:alpha val="43137"/>
                  </a:srgbClr>
                </a:outerShdw>
              </a:effectLst>
              <a:latin typeface="Comic Sans MS" pitchFamily="66" charset="0"/>
            </a:endParaRPr>
          </a:p>
        </p:txBody>
      </p:sp>
      <p:pic>
        <p:nvPicPr>
          <p:cNvPr id="14341" name="Picture 7"/>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8007350" y="596900"/>
            <a:ext cx="919163" cy="850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81152685"/>
      </p:ext>
    </p:extLst>
  </p:cSld>
  <p:clrMapOvr>
    <a:masterClrMapping/>
  </p:clrMapOvr>
  <p:transition spd="slow">
    <p:pull/>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Θέση αριθμού διαφάνειας 2"/>
          <p:cNvSpPr>
            <a:spLocks noGrp="1"/>
          </p:cNvSpPr>
          <p:nvPr>
            <p:ph type="sldNum" sz="quarter" idx="12"/>
          </p:nvPr>
        </p:nvSpPr>
        <p:spPr bwMode="auto">
          <a:xfrm>
            <a:off x="7981950" y="6492875"/>
            <a:ext cx="116205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Calibri" pitchFamily="34" charset="0"/>
                <a:ea typeface="ＭＳ Ｐゴシック" charset="-128"/>
              </a:defRPr>
            </a:lvl1pPr>
            <a:lvl2pPr marL="742950" indent="-285750" eaLnBrk="0" hangingPunct="0">
              <a:defRPr>
                <a:solidFill>
                  <a:schemeClr val="tx1"/>
                </a:solidFill>
                <a:latin typeface="Calibri" pitchFamily="34" charset="0"/>
                <a:ea typeface="ＭＳ Ｐゴシック" charset="-128"/>
              </a:defRPr>
            </a:lvl2pPr>
            <a:lvl3pPr marL="1143000" indent="-228600" eaLnBrk="0" hangingPunct="0">
              <a:defRPr>
                <a:solidFill>
                  <a:schemeClr val="tx1"/>
                </a:solidFill>
                <a:latin typeface="Calibri" pitchFamily="34" charset="0"/>
                <a:ea typeface="ＭＳ Ｐゴシック" charset="-128"/>
              </a:defRPr>
            </a:lvl3pPr>
            <a:lvl4pPr marL="1600200" indent="-228600" eaLnBrk="0" hangingPunct="0">
              <a:defRPr>
                <a:solidFill>
                  <a:schemeClr val="tx1"/>
                </a:solidFill>
                <a:latin typeface="Calibri" pitchFamily="34" charset="0"/>
                <a:ea typeface="ＭＳ Ｐゴシック" charset="-128"/>
              </a:defRPr>
            </a:lvl4pPr>
            <a:lvl5pPr marL="2057400" indent="-228600" eaLnBrk="0" hangingPunct="0">
              <a:defRPr>
                <a:solidFill>
                  <a:schemeClr val="tx1"/>
                </a:solidFill>
                <a:latin typeface="Calibri" pitchFamily="34" charset="0"/>
                <a:ea typeface="ＭＳ Ｐゴシック" charset="-128"/>
              </a:defRPr>
            </a:lvl5pPr>
            <a:lvl6pPr marL="2514600" indent="-228600" eaLnBrk="0" fontAlgn="base" hangingPunct="0">
              <a:spcBef>
                <a:spcPct val="0"/>
              </a:spcBef>
              <a:spcAft>
                <a:spcPct val="0"/>
              </a:spcAft>
              <a:defRPr>
                <a:solidFill>
                  <a:schemeClr val="tx1"/>
                </a:solidFill>
                <a:latin typeface="Calibri" pitchFamily="34" charset="0"/>
                <a:ea typeface="ＭＳ Ｐゴシック" charset="-128"/>
              </a:defRPr>
            </a:lvl6pPr>
            <a:lvl7pPr marL="2971800" indent="-228600" eaLnBrk="0" fontAlgn="base" hangingPunct="0">
              <a:spcBef>
                <a:spcPct val="0"/>
              </a:spcBef>
              <a:spcAft>
                <a:spcPct val="0"/>
              </a:spcAft>
              <a:defRPr>
                <a:solidFill>
                  <a:schemeClr val="tx1"/>
                </a:solidFill>
                <a:latin typeface="Calibri" pitchFamily="34" charset="0"/>
                <a:ea typeface="ＭＳ Ｐゴシック" charset="-128"/>
              </a:defRPr>
            </a:lvl7pPr>
            <a:lvl8pPr marL="3429000" indent="-228600" eaLnBrk="0" fontAlgn="base" hangingPunct="0">
              <a:spcBef>
                <a:spcPct val="0"/>
              </a:spcBef>
              <a:spcAft>
                <a:spcPct val="0"/>
              </a:spcAft>
              <a:defRPr>
                <a:solidFill>
                  <a:schemeClr val="tx1"/>
                </a:solidFill>
                <a:latin typeface="Calibri" pitchFamily="34" charset="0"/>
                <a:ea typeface="ＭＳ Ｐゴシック" charset="-128"/>
              </a:defRPr>
            </a:lvl8pPr>
            <a:lvl9pPr marL="3886200" indent="-228600" eaLnBrk="0" fontAlgn="base" hangingPunct="0">
              <a:spcBef>
                <a:spcPct val="0"/>
              </a:spcBef>
              <a:spcAft>
                <a:spcPct val="0"/>
              </a:spcAft>
              <a:defRPr>
                <a:solidFill>
                  <a:schemeClr val="tx1"/>
                </a:solidFill>
                <a:latin typeface="Calibri" pitchFamily="34" charset="0"/>
                <a:ea typeface="ＭＳ Ｐゴシック" charset="-128"/>
              </a:defRPr>
            </a:lvl9pPr>
          </a:lstStyle>
          <a:p>
            <a:pPr eaLnBrk="1" hangingPunct="1"/>
            <a:fld id="{9B7863BB-6A81-4717-A5E3-1F6BA8BB4F17}" type="slidenum">
              <a:rPr lang="el-GR" smtClean="0">
                <a:solidFill>
                  <a:srgbClr val="898989"/>
                </a:solidFill>
              </a:rPr>
              <a:pPr eaLnBrk="1" hangingPunct="1"/>
              <a:t>8</a:t>
            </a:fld>
            <a:endParaRPr lang="el-GR">
              <a:solidFill>
                <a:srgbClr val="898989"/>
              </a:solidFill>
            </a:endParaRPr>
          </a:p>
        </p:txBody>
      </p:sp>
      <p:sp>
        <p:nvSpPr>
          <p:cNvPr id="3074" name="Τίτλος 1"/>
          <p:cNvSpPr>
            <a:spLocks noGrp="1"/>
          </p:cNvSpPr>
          <p:nvPr>
            <p:ph type="title"/>
          </p:nvPr>
        </p:nvSpPr>
        <p:spPr/>
        <p:txBody>
          <a:bodyPr rtlCol="0">
            <a:normAutofit/>
          </a:bodyPr>
          <a:lstStyle/>
          <a:p>
            <a:pPr algn="l" eaLnBrk="1" fontAlgn="auto" hangingPunct="1">
              <a:spcAft>
                <a:spcPts val="0"/>
              </a:spcAft>
              <a:defRPr/>
            </a:pPr>
            <a:r>
              <a:rPr lang="el-GR" sz="3200" dirty="0">
                <a:effectLst>
                  <a:outerShdw blurRad="38100" dist="38100" dir="2700000" algn="tl">
                    <a:srgbClr val="000000">
                      <a:alpha val="43137"/>
                    </a:srgbClr>
                  </a:outerShdw>
                </a:effectLst>
                <a:ea typeface="ＭＳ Ｐゴシック" charset="-128"/>
              </a:rPr>
              <a:t>Η θερμότητα μεταδίδεται με αγωγή</a:t>
            </a:r>
            <a:r>
              <a:rPr lang="en-US" sz="3200" dirty="0">
                <a:effectLst>
                  <a:outerShdw blurRad="38100" dist="38100" dir="2700000" algn="tl">
                    <a:srgbClr val="000000">
                      <a:alpha val="43137"/>
                    </a:srgbClr>
                  </a:outerShdw>
                </a:effectLst>
                <a:ea typeface="ＭＳ Ｐゴシック" charset="-128"/>
              </a:rPr>
              <a:t>-</a:t>
            </a:r>
            <a:br>
              <a:rPr lang="en-US" sz="3200" dirty="0">
                <a:effectLst>
                  <a:outerShdw blurRad="38100" dist="38100" dir="2700000" algn="tl">
                    <a:srgbClr val="000000">
                      <a:alpha val="43137"/>
                    </a:srgbClr>
                  </a:outerShdw>
                </a:effectLst>
                <a:ea typeface="ＭＳ Ｐゴシック" charset="-128"/>
              </a:rPr>
            </a:br>
            <a:r>
              <a:rPr lang="el-GR" sz="3200" dirty="0">
                <a:effectLst>
                  <a:outerShdw blurRad="38100" dist="38100" dir="2700000" algn="tl">
                    <a:srgbClr val="000000">
                      <a:alpha val="43137"/>
                    </a:srgbClr>
                  </a:outerShdw>
                </a:effectLst>
                <a:ea typeface="ＭＳ Ｐゴシック" charset="-128"/>
              </a:rPr>
              <a:t>Γενίκευση (1)</a:t>
            </a:r>
          </a:p>
        </p:txBody>
      </p:sp>
      <p:sp>
        <p:nvSpPr>
          <p:cNvPr id="3075" name="TextBox 4"/>
          <p:cNvSpPr txBox="1">
            <a:spLocks noChangeArrowheads="1"/>
          </p:cNvSpPr>
          <p:nvPr/>
        </p:nvSpPr>
        <p:spPr bwMode="auto">
          <a:xfrm>
            <a:off x="3657600" y="3124200"/>
            <a:ext cx="5268913" cy="2246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ea typeface="ＭＳ Ｐゴシック" charset="-128"/>
              </a:defRPr>
            </a:lvl1pPr>
            <a:lvl2pPr marL="742950" indent="-285750" eaLnBrk="0" hangingPunct="0">
              <a:defRPr>
                <a:solidFill>
                  <a:schemeClr val="tx1"/>
                </a:solidFill>
                <a:latin typeface="Calibri" pitchFamily="34" charset="0"/>
                <a:ea typeface="ＭＳ Ｐゴシック" charset="-128"/>
              </a:defRPr>
            </a:lvl2pPr>
            <a:lvl3pPr marL="1143000" indent="-228600" eaLnBrk="0" hangingPunct="0">
              <a:defRPr>
                <a:solidFill>
                  <a:schemeClr val="tx1"/>
                </a:solidFill>
                <a:latin typeface="Calibri" pitchFamily="34" charset="0"/>
                <a:ea typeface="ＭＳ Ｐゴシック" charset="-128"/>
              </a:defRPr>
            </a:lvl3pPr>
            <a:lvl4pPr marL="1600200" indent="-228600" eaLnBrk="0" hangingPunct="0">
              <a:defRPr>
                <a:solidFill>
                  <a:schemeClr val="tx1"/>
                </a:solidFill>
                <a:latin typeface="Calibri" pitchFamily="34" charset="0"/>
                <a:ea typeface="ＭＳ Ｐゴシック" charset="-128"/>
              </a:defRPr>
            </a:lvl4pPr>
            <a:lvl5pPr marL="2057400" indent="-228600" eaLnBrk="0" hangingPunct="0">
              <a:defRPr>
                <a:solidFill>
                  <a:schemeClr val="tx1"/>
                </a:solidFill>
                <a:latin typeface="Calibri" pitchFamily="34" charset="0"/>
                <a:ea typeface="ＭＳ Ｐゴシック" charset="-128"/>
              </a:defRPr>
            </a:lvl5pPr>
            <a:lvl6pPr marL="2514600" indent="-228600" eaLnBrk="0" fontAlgn="base" hangingPunct="0">
              <a:spcBef>
                <a:spcPct val="0"/>
              </a:spcBef>
              <a:spcAft>
                <a:spcPct val="0"/>
              </a:spcAft>
              <a:defRPr>
                <a:solidFill>
                  <a:schemeClr val="tx1"/>
                </a:solidFill>
                <a:latin typeface="Calibri" pitchFamily="34" charset="0"/>
                <a:ea typeface="ＭＳ Ｐゴシック" charset="-128"/>
              </a:defRPr>
            </a:lvl6pPr>
            <a:lvl7pPr marL="2971800" indent="-228600" eaLnBrk="0" fontAlgn="base" hangingPunct="0">
              <a:spcBef>
                <a:spcPct val="0"/>
              </a:spcBef>
              <a:spcAft>
                <a:spcPct val="0"/>
              </a:spcAft>
              <a:defRPr>
                <a:solidFill>
                  <a:schemeClr val="tx1"/>
                </a:solidFill>
                <a:latin typeface="Calibri" pitchFamily="34" charset="0"/>
                <a:ea typeface="ＭＳ Ｐゴシック" charset="-128"/>
              </a:defRPr>
            </a:lvl7pPr>
            <a:lvl8pPr marL="3429000" indent="-228600" eaLnBrk="0" fontAlgn="base" hangingPunct="0">
              <a:spcBef>
                <a:spcPct val="0"/>
              </a:spcBef>
              <a:spcAft>
                <a:spcPct val="0"/>
              </a:spcAft>
              <a:defRPr>
                <a:solidFill>
                  <a:schemeClr val="tx1"/>
                </a:solidFill>
                <a:latin typeface="Calibri" pitchFamily="34" charset="0"/>
                <a:ea typeface="ＭＳ Ｐゴシック" charset="-128"/>
              </a:defRPr>
            </a:lvl8pPr>
            <a:lvl9pPr marL="3886200" indent="-228600" eaLnBrk="0" fontAlgn="base" hangingPunct="0">
              <a:spcBef>
                <a:spcPct val="0"/>
              </a:spcBef>
              <a:spcAft>
                <a:spcPct val="0"/>
              </a:spcAft>
              <a:defRPr>
                <a:solidFill>
                  <a:schemeClr val="tx1"/>
                </a:solidFill>
                <a:latin typeface="Calibri" pitchFamily="34" charset="0"/>
                <a:ea typeface="ＭＳ Ｐゴシック" charset="-128"/>
              </a:defRPr>
            </a:lvl9pPr>
          </a:lstStyle>
          <a:p>
            <a:pPr eaLnBrk="1" hangingPunct="1">
              <a:defRPr/>
            </a:pPr>
            <a:r>
              <a:rPr lang="el-GR" sz="2800" dirty="0">
                <a:solidFill>
                  <a:prstClr val="black"/>
                </a:solidFill>
                <a:effectLst>
                  <a:outerShdw blurRad="38100" dist="38100" dir="2700000" algn="tl">
                    <a:srgbClr val="000000">
                      <a:alpha val="43137"/>
                    </a:srgbClr>
                  </a:outerShdw>
                </a:effectLst>
              </a:rPr>
              <a:t>Σύμφωνα με αυτά που έμαθες για τη θερμότητα θεωρείς ότι είναι σωστή η πρόταση που συχνά ακούμε: Τον χειμώνα κλείνω την πόρτα γιατί μπαίνει κρύο;</a:t>
            </a:r>
            <a:endParaRPr lang="en-US" sz="2800" dirty="0">
              <a:solidFill>
                <a:prstClr val="black"/>
              </a:solidFill>
              <a:effectLst>
                <a:outerShdw blurRad="38100" dist="38100" dir="2700000" algn="tl">
                  <a:srgbClr val="000000">
                    <a:alpha val="43137"/>
                  </a:srgbClr>
                </a:outerShdw>
              </a:effectLst>
            </a:endParaRPr>
          </a:p>
        </p:txBody>
      </p:sp>
      <p:pic>
        <p:nvPicPr>
          <p:cNvPr id="15365" name="Picture 7"/>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8007350" y="596900"/>
            <a:ext cx="919163" cy="850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66" name="Εικόνα 1"/>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bwMode="auto">
          <a:xfrm rot="5400000">
            <a:off x="-287830" y="2878630"/>
            <a:ext cx="3799152" cy="2613891"/>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pull/>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Θέση αριθμού διαφάνειας 2"/>
          <p:cNvSpPr>
            <a:spLocks noGrp="1"/>
          </p:cNvSpPr>
          <p:nvPr>
            <p:ph type="sldNum" sz="quarter" idx="12"/>
          </p:nvPr>
        </p:nvSpPr>
        <p:spPr bwMode="auto">
          <a:xfrm>
            <a:off x="7981950" y="6492875"/>
            <a:ext cx="116205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Calibri" pitchFamily="34" charset="0"/>
                <a:ea typeface="ＭＳ Ｐゴシック" charset="-128"/>
              </a:defRPr>
            </a:lvl1pPr>
            <a:lvl2pPr marL="742950" indent="-285750" eaLnBrk="0" hangingPunct="0">
              <a:defRPr>
                <a:solidFill>
                  <a:schemeClr val="tx1"/>
                </a:solidFill>
                <a:latin typeface="Calibri" pitchFamily="34" charset="0"/>
                <a:ea typeface="ＭＳ Ｐゴシック" charset="-128"/>
              </a:defRPr>
            </a:lvl2pPr>
            <a:lvl3pPr marL="1143000" indent="-228600" eaLnBrk="0" hangingPunct="0">
              <a:defRPr>
                <a:solidFill>
                  <a:schemeClr val="tx1"/>
                </a:solidFill>
                <a:latin typeface="Calibri" pitchFamily="34" charset="0"/>
                <a:ea typeface="ＭＳ Ｐゴシック" charset="-128"/>
              </a:defRPr>
            </a:lvl3pPr>
            <a:lvl4pPr marL="1600200" indent="-228600" eaLnBrk="0" hangingPunct="0">
              <a:defRPr>
                <a:solidFill>
                  <a:schemeClr val="tx1"/>
                </a:solidFill>
                <a:latin typeface="Calibri" pitchFamily="34" charset="0"/>
                <a:ea typeface="ＭＳ Ｐゴシック" charset="-128"/>
              </a:defRPr>
            </a:lvl4pPr>
            <a:lvl5pPr marL="2057400" indent="-228600" eaLnBrk="0" hangingPunct="0">
              <a:defRPr>
                <a:solidFill>
                  <a:schemeClr val="tx1"/>
                </a:solidFill>
                <a:latin typeface="Calibri" pitchFamily="34" charset="0"/>
                <a:ea typeface="ＭＳ Ｐゴシック" charset="-128"/>
              </a:defRPr>
            </a:lvl5pPr>
            <a:lvl6pPr marL="2514600" indent="-228600" eaLnBrk="0" fontAlgn="base" hangingPunct="0">
              <a:spcBef>
                <a:spcPct val="0"/>
              </a:spcBef>
              <a:spcAft>
                <a:spcPct val="0"/>
              </a:spcAft>
              <a:defRPr>
                <a:solidFill>
                  <a:schemeClr val="tx1"/>
                </a:solidFill>
                <a:latin typeface="Calibri" pitchFamily="34" charset="0"/>
                <a:ea typeface="ＭＳ Ｐゴシック" charset="-128"/>
              </a:defRPr>
            </a:lvl6pPr>
            <a:lvl7pPr marL="2971800" indent="-228600" eaLnBrk="0" fontAlgn="base" hangingPunct="0">
              <a:spcBef>
                <a:spcPct val="0"/>
              </a:spcBef>
              <a:spcAft>
                <a:spcPct val="0"/>
              </a:spcAft>
              <a:defRPr>
                <a:solidFill>
                  <a:schemeClr val="tx1"/>
                </a:solidFill>
                <a:latin typeface="Calibri" pitchFamily="34" charset="0"/>
                <a:ea typeface="ＭＳ Ｐゴシック" charset="-128"/>
              </a:defRPr>
            </a:lvl7pPr>
            <a:lvl8pPr marL="3429000" indent="-228600" eaLnBrk="0" fontAlgn="base" hangingPunct="0">
              <a:spcBef>
                <a:spcPct val="0"/>
              </a:spcBef>
              <a:spcAft>
                <a:spcPct val="0"/>
              </a:spcAft>
              <a:defRPr>
                <a:solidFill>
                  <a:schemeClr val="tx1"/>
                </a:solidFill>
                <a:latin typeface="Calibri" pitchFamily="34" charset="0"/>
                <a:ea typeface="ＭＳ Ｐゴシック" charset="-128"/>
              </a:defRPr>
            </a:lvl8pPr>
            <a:lvl9pPr marL="3886200" indent="-228600" eaLnBrk="0" fontAlgn="base" hangingPunct="0">
              <a:spcBef>
                <a:spcPct val="0"/>
              </a:spcBef>
              <a:spcAft>
                <a:spcPct val="0"/>
              </a:spcAft>
              <a:defRPr>
                <a:solidFill>
                  <a:schemeClr val="tx1"/>
                </a:solidFill>
                <a:latin typeface="Calibri" pitchFamily="34" charset="0"/>
                <a:ea typeface="ＭＳ Ｐゴシック" charset="-128"/>
              </a:defRPr>
            </a:lvl9pPr>
          </a:lstStyle>
          <a:p>
            <a:pPr eaLnBrk="1" hangingPunct="1"/>
            <a:fld id="{51608AEB-8F2C-4916-A06D-3C026E45A13A}" type="slidenum">
              <a:rPr lang="el-GR" smtClean="0">
                <a:solidFill>
                  <a:srgbClr val="898989"/>
                </a:solidFill>
              </a:rPr>
              <a:pPr eaLnBrk="1" hangingPunct="1"/>
              <a:t>9</a:t>
            </a:fld>
            <a:endParaRPr lang="el-GR">
              <a:solidFill>
                <a:srgbClr val="898989"/>
              </a:solidFill>
            </a:endParaRPr>
          </a:p>
        </p:txBody>
      </p:sp>
      <p:sp>
        <p:nvSpPr>
          <p:cNvPr id="3074" name="Τίτλος 1"/>
          <p:cNvSpPr>
            <a:spLocks noGrp="1"/>
          </p:cNvSpPr>
          <p:nvPr>
            <p:ph type="title"/>
          </p:nvPr>
        </p:nvSpPr>
        <p:spPr/>
        <p:txBody>
          <a:bodyPr rtlCol="0">
            <a:normAutofit/>
          </a:bodyPr>
          <a:lstStyle/>
          <a:p>
            <a:pPr algn="l" eaLnBrk="1" fontAlgn="auto" hangingPunct="1">
              <a:spcAft>
                <a:spcPts val="0"/>
              </a:spcAft>
              <a:defRPr/>
            </a:pPr>
            <a:r>
              <a:rPr lang="el-GR" sz="3200" dirty="0">
                <a:effectLst>
                  <a:outerShdw blurRad="38100" dist="38100" dir="2700000" algn="tl">
                    <a:srgbClr val="000000">
                      <a:alpha val="43137"/>
                    </a:srgbClr>
                  </a:outerShdw>
                </a:effectLst>
                <a:ea typeface="ＭＳ Ｐゴシック" charset="-128"/>
              </a:rPr>
              <a:t>Η θερμότητα μεταδίδεται με αγωγή</a:t>
            </a:r>
            <a:r>
              <a:rPr lang="en-US" sz="3200" dirty="0">
                <a:effectLst>
                  <a:outerShdw blurRad="38100" dist="38100" dir="2700000" algn="tl">
                    <a:srgbClr val="000000">
                      <a:alpha val="43137"/>
                    </a:srgbClr>
                  </a:outerShdw>
                </a:effectLst>
                <a:ea typeface="ＭＳ Ｐゴシック" charset="-128"/>
              </a:rPr>
              <a:t>-</a:t>
            </a:r>
            <a:br>
              <a:rPr lang="en-US" sz="3200" dirty="0">
                <a:effectLst>
                  <a:outerShdw blurRad="38100" dist="38100" dir="2700000" algn="tl">
                    <a:srgbClr val="000000">
                      <a:alpha val="43137"/>
                    </a:srgbClr>
                  </a:outerShdw>
                </a:effectLst>
                <a:ea typeface="ＭＳ Ｐゴシック" charset="-128"/>
              </a:rPr>
            </a:br>
            <a:r>
              <a:rPr lang="el-GR" sz="3200" dirty="0">
                <a:effectLst>
                  <a:outerShdw blurRad="38100" dist="38100" dir="2700000" algn="tl">
                    <a:srgbClr val="000000">
                      <a:alpha val="43137"/>
                    </a:srgbClr>
                  </a:outerShdw>
                </a:effectLst>
                <a:ea typeface="ＭＳ Ｐゴシック" charset="-128"/>
              </a:rPr>
              <a:t>Εφαρμογή (1)</a:t>
            </a:r>
          </a:p>
        </p:txBody>
      </p:sp>
      <p:sp>
        <p:nvSpPr>
          <p:cNvPr id="3075" name="TextBox 4"/>
          <p:cNvSpPr txBox="1">
            <a:spLocks noChangeArrowheads="1"/>
          </p:cNvSpPr>
          <p:nvPr/>
        </p:nvSpPr>
        <p:spPr bwMode="auto">
          <a:xfrm>
            <a:off x="193964" y="2819400"/>
            <a:ext cx="8534400" cy="3046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Calibri" pitchFamily="34" charset="0"/>
                <a:ea typeface="ＭＳ Ｐゴシック" charset="-128"/>
              </a:defRPr>
            </a:lvl1pPr>
            <a:lvl2pPr marL="742950" indent="-285750" eaLnBrk="0" hangingPunct="0">
              <a:defRPr>
                <a:solidFill>
                  <a:schemeClr val="tx1"/>
                </a:solidFill>
                <a:latin typeface="Calibri" pitchFamily="34" charset="0"/>
                <a:ea typeface="ＭＳ Ｐゴシック" charset="-128"/>
              </a:defRPr>
            </a:lvl2pPr>
            <a:lvl3pPr marL="1143000" indent="-228600" eaLnBrk="0" hangingPunct="0">
              <a:defRPr>
                <a:solidFill>
                  <a:schemeClr val="tx1"/>
                </a:solidFill>
                <a:latin typeface="Calibri" pitchFamily="34" charset="0"/>
                <a:ea typeface="ＭＳ Ｐゴシック" charset="-128"/>
              </a:defRPr>
            </a:lvl3pPr>
            <a:lvl4pPr marL="1600200" indent="-228600" eaLnBrk="0" hangingPunct="0">
              <a:defRPr>
                <a:solidFill>
                  <a:schemeClr val="tx1"/>
                </a:solidFill>
                <a:latin typeface="Calibri" pitchFamily="34" charset="0"/>
                <a:ea typeface="ＭＳ Ｐゴシック" charset="-128"/>
              </a:defRPr>
            </a:lvl4pPr>
            <a:lvl5pPr marL="2057400" indent="-228600" eaLnBrk="0" hangingPunct="0">
              <a:defRPr>
                <a:solidFill>
                  <a:schemeClr val="tx1"/>
                </a:solidFill>
                <a:latin typeface="Calibri" pitchFamily="34" charset="0"/>
                <a:ea typeface="ＭＳ Ｐゴシック" charset="-128"/>
              </a:defRPr>
            </a:lvl5pPr>
            <a:lvl6pPr marL="2514600" indent="-228600" eaLnBrk="0" fontAlgn="base" hangingPunct="0">
              <a:spcBef>
                <a:spcPct val="0"/>
              </a:spcBef>
              <a:spcAft>
                <a:spcPct val="0"/>
              </a:spcAft>
              <a:defRPr>
                <a:solidFill>
                  <a:schemeClr val="tx1"/>
                </a:solidFill>
                <a:latin typeface="Calibri" pitchFamily="34" charset="0"/>
                <a:ea typeface="ＭＳ Ｐゴシック" charset="-128"/>
              </a:defRPr>
            </a:lvl6pPr>
            <a:lvl7pPr marL="2971800" indent="-228600" eaLnBrk="0" fontAlgn="base" hangingPunct="0">
              <a:spcBef>
                <a:spcPct val="0"/>
              </a:spcBef>
              <a:spcAft>
                <a:spcPct val="0"/>
              </a:spcAft>
              <a:defRPr>
                <a:solidFill>
                  <a:schemeClr val="tx1"/>
                </a:solidFill>
                <a:latin typeface="Calibri" pitchFamily="34" charset="0"/>
                <a:ea typeface="ＭＳ Ｐゴシック" charset="-128"/>
              </a:defRPr>
            </a:lvl7pPr>
            <a:lvl8pPr marL="3429000" indent="-228600" eaLnBrk="0" fontAlgn="base" hangingPunct="0">
              <a:spcBef>
                <a:spcPct val="0"/>
              </a:spcBef>
              <a:spcAft>
                <a:spcPct val="0"/>
              </a:spcAft>
              <a:defRPr>
                <a:solidFill>
                  <a:schemeClr val="tx1"/>
                </a:solidFill>
                <a:latin typeface="Calibri" pitchFamily="34" charset="0"/>
                <a:ea typeface="ＭＳ Ｐゴシック" charset="-128"/>
              </a:defRPr>
            </a:lvl8pPr>
            <a:lvl9pPr marL="3886200" indent="-228600" eaLnBrk="0" fontAlgn="base" hangingPunct="0">
              <a:spcBef>
                <a:spcPct val="0"/>
              </a:spcBef>
              <a:spcAft>
                <a:spcPct val="0"/>
              </a:spcAft>
              <a:defRPr>
                <a:solidFill>
                  <a:schemeClr val="tx1"/>
                </a:solidFill>
                <a:latin typeface="Calibri" pitchFamily="34" charset="0"/>
                <a:ea typeface="ＭＳ Ｐゴシック" charset="-128"/>
              </a:defRPr>
            </a:lvl9pPr>
          </a:lstStyle>
          <a:p>
            <a:pPr eaLnBrk="1" hangingPunct="1">
              <a:defRPr/>
            </a:pPr>
            <a:r>
              <a:rPr lang="el-GR" sz="3200" dirty="0">
                <a:solidFill>
                  <a:srgbClr val="FF0000"/>
                </a:solidFill>
                <a:effectLst>
                  <a:outerShdw blurRad="38100" dist="38100" dir="2700000" algn="tl">
                    <a:srgbClr val="000000">
                      <a:alpha val="43137"/>
                    </a:srgbClr>
                  </a:outerShdw>
                </a:effectLst>
                <a:latin typeface="Comic Sans MS" pitchFamily="66" charset="0"/>
              </a:rPr>
              <a:t>Είναι λανθασμένη καθώς η θερμότητα μεταφέρεται μόνο από ένα ζεστό προς ένα πιο κρύο σώμα. Σε αυτή την περίπτωση θερμότητα φεύγει από το ζεστό δωμάτιο προς τα πιο κρύο περιβάλλον, με αποτέλεσμα να κρυώνει το δωμάτιο. </a:t>
            </a:r>
            <a:endParaRPr lang="en-US" sz="3200" dirty="0">
              <a:solidFill>
                <a:prstClr val="black"/>
              </a:solidFill>
              <a:effectLst>
                <a:outerShdw blurRad="38100" dist="38100" dir="2700000" algn="tl">
                  <a:srgbClr val="000000">
                    <a:alpha val="43137"/>
                  </a:srgbClr>
                </a:outerShdw>
              </a:effectLst>
              <a:latin typeface="Comic Sans MS" pitchFamily="66" charset="0"/>
            </a:endParaRPr>
          </a:p>
        </p:txBody>
      </p:sp>
      <p:pic>
        <p:nvPicPr>
          <p:cNvPr id="16389" name="Picture 7"/>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8007350" y="596900"/>
            <a:ext cx="919163" cy="850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pull/>
  </p:transition>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Κυματομορφή">
  <a:themeElements>
    <a:clrScheme name="Προσαρμοσμένο 31">
      <a:dk1>
        <a:sysClr val="windowText" lastClr="000000"/>
      </a:dk1>
      <a:lt1>
        <a:sysClr val="window" lastClr="FFFFFF"/>
      </a:lt1>
      <a:dk2>
        <a:srgbClr val="073E87"/>
      </a:dk2>
      <a:lt2>
        <a:srgbClr val="C6E7FC"/>
      </a:lt2>
      <a:accent1>
        <a:srgbClr val="FF350A"/>
      </a:accent1>
      <a:accent2>
        <a:srgbClr val="4584D3"/>
      </a:accent2>
      <a:accent3>
        <a:srgbClr val="5BD078"/>
      </a:accent3>
      <a:accent4>
        <a:srgbClr val="A5D028"/>
      </a:accent4>
      <a:accent5>
        <a:srgbClr val="F5C040"/>
      </a:accent5>
      <a:accent6>
        <a:srgbClr val="05E0DB"/>
      </a:accent6>
      <a:hlink>
        <a:srgbClr val="0080FF"/>
      </a:hlink>
      <a:folHlink>
        <a:srgbClr val="5EAEFF"/>
      </a:folHlink>
    </a:clrScheme>
    <a:fontScheme name="Κυματομορφή">
      <a:majorFont>
        <a:latin typeface="Candara"/>
        <a:ea typeface=""/>
        <a:cs typeface=""/>
        <a:font script="Jpan" typeface="HGP明朝E"/>
        <a:font script="Hang" typeface="HY그래픽M"/>
        <a:font script="Hans" typeface="华文新魏"/>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ndara"/>
        <a:ea typeface=""/>
        <a:cs typeface=""/>
        <a:font script="Jpan" typeface="HGP明朝E"/>
        <a:font script="Hang" typeface="HY그래픽M"/>
        <a:font script="Hans" typeface="华文楷体"/>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Κυματομορφή">
      <a:fillStyleLst>
        <a:solidFill>
          <a:schemeClr val="phClr"/>
        </a:solidFill>
        <a:gradFill rotWithShape="1">
          <a:gsLst>
            <a:gs pos="0">
              <a:schemeClr val="phClr">
                <a:tint val="0"/>
              </a:schemeClr>
            </a:gs>
            <a:gs pos="44000">
              <a:schemeClr val="phClr">
                <a:tint val="60000"/>
                <a:satMod val="120000"/>
              </a:schemeClr>
            </a:gs>
            <a:gs pos="100000">
              <a:schemeClr val="phClr">
                <a:tint val="90000"/>
                <a:alpha val="100000"/>
                <a:lumMod val="90000"/>
              </a:schemeClr>
            </a:gs>
          </a:gsLst>
          <a:lin ang="5400000" scaled="0"/>
        </a:gradFill>
        <a:gradFill rotWithShape="1">
          <a:gsLst>
            <a:gs pos="0">
              <a:schemeClr val="phClr">
                <a:tint val="96000"/>
                <a:satMod val="120000"/>
                <a:lumMod val="120000"/>
              </a:schemeClr>
            </a:gs>
            <a:gs pos="100000">
              <a:schemeClr val="phClr">
                <a:shade val="89000"/>
                <a:lumMod val="90000"/>
              </a:schemeClr>
            </a:gs>
          </a:gsLst>
          <a:lin ang="5400000" scaled="0"/>
        </a:gradFill>
      </a:fillStyleLst>
      <a:lnStyleLst>
        <a:ln w="9525" cap="flat" cmpd="sng" algn="ctr">
          <a:solidFill>
            <a:schemeClr val="phClr"/>
          </a:solidFill>
          <a:prstDash val="solid"/>
        </a:ln>
        <a:ln w="15875" cap="flat" cmpd="sng" algn="ctr">
          <a:solidFill>
            <a:schemeClr val="phClr">
              <a:shade val="75000"/>
              <a:lumMod val="80000"/>
            </a:schemeClr>
          </a:solidFill>
          <a:prstDash val="solid"/>
        </a:ln>
        <a:ln w="25400" cap="flat" cmpd="sng" algn="ctr">
          <a:solidFill>
            <a:schemeClr val="phClr"/>
          </a:solidFill>
          <a:prstDash val="solid"/>
        </a:ln>
      </a:lnStyleLst>
      <a:effectStyleLst>
        <a:effectStyle>
          <a:effectLst/>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prstMaterial="flat">
            <a:bevelT w="12700" h="12700"/>
          </a:sp3d>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contourW="19050" prstMaterial="flat">
            <a:bevelT w="63500" h="63500"/>
            <a:contourClr>
              <a:schemeClr val="phClr">
                <a:shade val="25000"/>
                <a:satMod val="180000"/>
              </a:schemeClr>
            </a:contourClr>
          </a:sp3d>
        </a:effectStyle>
      </a:effectStyleLst>
      <a:bgFillStyleLst>
        <a:solidFill>
          <a:schemeClr val="phClr"/>
        </a:solidFill>
        <a:gradFill rotWithShape="1">
          <a:gsLst>
            <a:gs pos="40000">
              <a:schemeClr val="phClr">
                <a:tint val="94000"/>
                <a:shade val="94000"/>
                <a:alpha val="100000"/>
                <a:satMod val="114000"/>
                <a:lumMod val="114000"/>
              </a:schemeClr>
            </a:gs>
            <a:gs pos="74000">
              <a:schemeClr val="phClr">
                <a:tint val="94000"/>
                <a:shade val="94000"/>
                <a:satMod val="128000"/>
                <a:lumMod val="100000"/>
              </a:schemeClr>
            </a:gs>
            <a:gs pos="100000">
              <a:schemeClr val="phClr">
                <a:tint val="98000"/>
                <a:shade val="100000"/>
                <a:hueMod val="98000"/>
                <a:satMod val="100000"/>
                <a:lumMod val="74000"/>
              </a:schemeClr>
            </a:gs>
          </a:gsLst>
          <a:path path="circle">
            <a:fillToRect l="20000" t="-40000" r="20000" b="140000"/>
          </a:path>
        </a:gradFill>
        <a:blipFill rotWithShape="1">
          <a:blip xmlns:r="http://schemas.openxmlformats.org/officeDocument/2006/relationships" r:embed="rId1">
            <a:duotone>
              <a:schemeClr val="phClr">
                <a:tint val="96000"/>
                <a:satMod val="130000"/>
                <a:lumMod val="50000"/>
              </a:schemeClr>
              <a:schemeClr val="phClr">
                <a:tint val="96000"/>
                <a:satMod val="114000"/>
                <a:lumMod val="114000"/>
              </a:schemeClr>
            </a:duotone>
          </a:blip>
          <a:stretch/>
        </a:blipFill>
      </a:bgFillStyleLst>
    </a:fmtScheme>
  </a:themeElements>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Waveform</Template>
  <TotalTime>13792</TotalTime>
  <Words>950</Words>
  <Application>Microsoft Office PowerPoint</Application>
  <PresentationFormat>Προβολή στην οθόνη (4:3)</PresentationFormat>
  <Paragraphs>85</Paragraphs>
  <Slides>23</Slides>
  <Notes>0</Notes>
  <HiddenSlides>0</HiddenSlides>
  <MMClips>1</MMClips>
  <ScaleCrop>false</ScaleCrop>
  <HeadingPairs>
    <vt:vector size="6" baseType="variant">
      <vt:variant>
        <vt:lpstr>Γραμματοσειρές που χρησιμοποιούνται</vt:lpstr>
      </vt:variant>
      <vt:variant>
        <vt:i4>4</vt:i4>
      </vt:variant>
      <vt:variant>
        <vt:lpstr>Θέμα</vt:lpstr>
      </vt:variant>
      <vt:variant>
        <vt:i4>1</vt:i4>
      </vt:variant>
      <vt:variant>
        <vt:lpstr>Τίτλοι διαφανειών</vt:lpstr>
      </vt:variant>
      <vt:variant>
        <vt:i4>23</vt:i4>
      </vt:variant>
    </vt:vector>
  </HeadingPairs>
  <TitlesOfParts>
    <vt:vector size="28" baseType="lpstr">
      <vt:lpstr>Calibri</vt:lpstr>
      <vt:lpstr>Candara</vt:lpstr>
      <vt:lpstr>Comic Sans MS</vt:lpstr>
      <vt:lpstr>Symbol</vt:lpstr>
      <vt:lpstr>Κυματομορφή</vt:lpstr>
      <vt:lpstr>Θερμότητα    Η θερμότητα μεταδίδεται με αγωγή</vt:lpstr>
      <vt:lpstr>Η θερμότητα μεταδίδεται με αγωγή- Έναυσμα (1)</vt:lpstr>
      <vt:lpstr>Η θερμότητα μεταδίδεται με αγωγή- Έναυσμα (2)</vt:lpstr>
      <vt:lpstr>Η θερμότητα μεταδίδεται με αγωγή- Πειραματισμός </vt:lpstr>
      <vt:lpstr>Η θερμότητα μεταδίδεται με αγωγή- Παρατήρηση</vt:lpstr>
      <vt:lpstr>Η θερμότητα μεταδίδεται με αγωγή- Συμπέρασμα </vt:lpstr>
      <vt:lpstr>Η θερμότητα μεταδίδεται με αγωγή- Συμπέρασμα </vt:lpstr>
      <vt:lpstr>Η θερμότητα μεταδίδεται με αγωγή- Γενίκευση (1)</vt:lpstr>
      <vt:lpstr>Η θερμότητα μεταδίδεται με αγωγή- Εφαρμογή (1)</vt:lpstr>
      <vt:lpstr>Η θερμότητα μεταδίδεται με αγωγή- Εφαρμογή (1)</vt:lpstr>
      <vt:lpstr>Η θερμότητα μεταδίδεται με αγωγή- Εφαρμογή (1)</vt:lpstr>
      <vt:lpstr>Η θερμότητα μεταδίδεται με αγωγή- Εφαρμογή (2)</vt:lpstr>
      <vt:lpstr>Η θερμότητα μεταδίδεται με αγωγή- Εφαρμογή (2)</vt:lpstr>
      <vt:lpstr>Η θερμότητα μεταδίδεται με αγωγή- Εφαρμογή (3)</vt:lpstr>
      <vt:lpstr>Η θερμότητα μεταδίδεται με αγωγή- Εφαρμογή (3)</vt:lpstr>
      <vt:lpstr>Η θερμότητα μεταδίδεται με αγωγή- Εφαρμογή (4)</vt:lpstr>
      <vt:lpstr>Η θερμότητα μεταδίδεται με αγωγή- Εφαρμογή (4)</vt:lpstr>
      <vt:lpstr>Η θερμότητα μεταδίδεται με αγωγή- Εφαρμογή (5)</vt:lpstr>
      <vt:lpstr>Η θερμότητα μεταδίδεται με αγωγή- Εφαρμογή (5)</vt:lpstr>
      <vt:lpstr>Η θερμότητα μεταδίδεται με αγωγή- Εφαρμογή (5)</vt:lpstr>
      <vt:lpstr>Η θερμότητα μεταδίδεται με αγωγή- Εφαρμογή (5)</vt:lpstr>
      <vt:lpstr>Η θερμότητα μεταδίδεται με αγωγή- Εφαρμογή (7)</vt:lpstr>
      <vt:lpstr>Η θερμότητα μεταδίδεται με αγωγή- Εφαρμογή (7)</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Ενότητα 1: Η τάξη μου</dc:title>
  <dc:creator>ÎÎ¬Î½Ï„Î¹Î± Î Î±Ï€Î±Î³ÎµÏ‰ÏÎ³Î¯Î¿Ï…</dc:creator>
  <cp:lastModifiedBy>Nantia Papageorgiou</cp:lastModifiedBy>
  <cp:revision>296</cp:revision>
  <dcterms:created xsi:type="dcterms:W3CDTF">2015-06-06T08:58:39Z</dcterms:created>
  <dcterms:modified xsi:type="dcterms:W3CDTF">2020-07-22T08:36:13Z</dcterms:modified>
</cp:coreProperties>
</file>