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9" autoAdjust="0"/>
    <p:restoredTop sz="94660"/>
  </p:normalViewPr>
  <p:slideViewPr>
    <p:cSldViewPr>
      <p:cViewPr varScale="1">
        <p:scale>
          <a:sx n="66" d="100"/>
          <a:sy n="66" d="100"/>
        </p:scale>
        <p:origin x="-14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C365-042C-459B-906D-EB9337C3C77C}" type="datetimeFigureOut">
              <a:rPr lang="el-GR"/>
              <a:pPr>
                <a:defRPr/>
              </a:pPr>
              <a:t>23/8/2016</a:t>
            </a:fld>
            <a:endParaRPr lang="el-GR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E3AEB-CBE7-466A-9E51-4FD448BACBBF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87C45-64B1-4751-95B1-058B16AD19EE}" type="datetimeFigureOut">
              <a:rPr lang="el-GR"/>
              <a:pPr>
                <a:defRPr/>
              </a:pPr>
              <a:t>23/8/2016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767FE-08A3-4774-96AD-44FE0F4F450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13992-6438-469C-B762-A6DEE7DF567D}" type="datetimeFigureOut">
              <a:rPr lang="el-GR"/>
              <a:pPr>
                <a:defRPr/>
              </a:pPr>
              <a:t>23/8/2016</a:t>
            </a:fld>
            <a:endParaRPr lang="el-GR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B25FA-BFF7-4C8C-B3D9-567F687826DB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93681-84A0-44F8-AED0-F33D41A3510B}" type="datetimeFigureOut">
              <a:rPr lang="el-GR"/>
              <a:pPr>
                <a:defRPr/>
              </a:pPr>
              <a:t>23/8/2016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A72C2-A817-4404-89F6-9BCDC3B0B11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700 w 2706"/>
              <a:gd name="T1" fmla="*/ 0 h 640"/>
              <a:gd name="T2" fmla="*/ 2700 w 2706"/>
              <a:gd name="T3" fmla="*/ 0 h 640"/>
              <a:gd name="T4" fmla="*/ 2586 w 2706"/>
              <a:gd name="T5" fmla="*/ 18 h 640"/>
              <a:gd name="T6" fmla="*/ 2470 w 2706"/>
              <a:gd name="T7" fmla="*/ 38 h 640"/>
              <a:gd name="T8" fmla="*/ 2352 w 2706"/>
              <a:gd name="T9" fmla="*/ 60 h 640"/>
              <a:gd name="T10" fmla="*/ 2230 w 2706"/>
              <a:gd name="T11" fmla="*/ 82 h 640"/>
              <a:gd name="T12" fmla="*/ 2106 w 2706"/>
              <a:gd name="T13" fmla="*/ 108 h 640"/>
              <a:gd name="T14" fmla="*/ 1978 w 2706"/>
              <a:gd name="T15" fmla="*/ 134 h 640"/>
              <a:gd name="T16" fmla="*/ 1848 w 2706"/>
              <a:gd name="T17" fmla="*/ 164 h 640"/>
              <a:gd name="T18" fmla="*/ 1714 w 2706"/>
              <a:gd name="T19" fmla="*/ 194 h 640"/>
              <a:gd name="T20" fmla="*/ 1714 w 2706"/>
              <a:gd name="T21" fmla="*/ 194 h 640"/>
              <a:gd name="T22" fmla="*/ 1472 w 2706"/>
              <a:gd name="T23" fmla="*/ 252 h 640"/>
              <a:gd name="T24" fmla="*/ 1236 w 2706"/>
              <a:gd name="T25" fmla="*/ 304 h 640"/>
              <a:gd name="T26" fmla="*/ 1010 w 2706"/>
              <a:gd name="T27" fmla="*/ 352 h 640"/>
              <a:gd name="T28" fmla="*/ 792 w 2706"/>
              <a:gd name="T29" fmla="*/ 398 h 640"/>
              <a:gd name="T30" fmla="*/ 584 w 2706"/>
              <a:gd name="T31" fmla="*/ 438 h 640"/>
              <a:gd name="T32" fmla="*/ 382 w 2706"/>
              <a:gd name="T33" fmla="*/ 474 h 640"/>
              <a:gd name="T34" fmla="*/ 188 w 2706"/>
              <a:gd name="T35" fmla="*/ 508 h 640"/>
              <a:gd name="T36" fmla="*/ 0 w 2706"/>
              <a:gd name="T37" fmla="*/ 538 h 640"/>
              <a:gd name="T38" fmla="*/ 0 w 2706"/>
              <a:gd name="T39" fmla="*/ 538 h 640"/>
              <a:gd name="T40" fmla="*/ 130 w 2706"/>
              <a:gd name="T41" fmla="*/ 556 h 640"/>
              <a:gd name="T42" fmla="*/ 254 w 2706"/>
              <a:gd name="T43" fmla="*/ 572 h 640"/>
              <a:gd name="T44" fmla="*/ 374 w 2706"/>
              <a:gd name="T45" fmla="*/ 586 h 640"/>
              <a:gd name="T46" fmla="*/ 492 w 2706"/>
              <a:gd name="T47" fmla="*/ 598 h 640"/>
              <a:gd name="T48" fmla="*/ 606 w 2706"/>
              <a:gd name="T49" fmla="*/ 610 h 640"/>
              <a:gd name="T50" fmla="*/ 716 w 2706"/>
              <a:gd name="T51" fmla="*/ 618 h 640"/>
              <a:gd name="T52" fmla="*/ 822 w 2706"/>
              <a:gd name="T53" fmla="*/ 626 h 640"/>
              <a:gd name="T54" fmla="*/ 926 w 2706"/>
              <a:gd name="T55" fmla="*/ 632 h 640"/>
              <a:gd name="T56" fmla="*/ 1028 w 2706"/>
              <a:gd name="T57" fmla="*/ 636 h 640"/>
              <a:gd name="T58" fmla="*/ 1126 w 2706"/>
              <a:gd name="T59" fmla="*/ 638 h 640"/>
              <a:gd name="T60" fmla="*/ 1220 w 2706"/>
              <a:gd name="T61" fmla="*/ 640 h 640"/>
              <a:gd name="T62" fmla="*/ 1312 w 2706"/>
              <a:gd name="T63" fmla="*/ 640 h 640"/>
              <a:gd name="T64" fmla="*/ 1402 w 2706"/>
              <a:gd name="T65" fmla="*/ 638 h 640"/>
              <a:gd name="T66" fmla="*/ 1490 w 2706"/>
              <a:gd name="T67" fmla="*/ 636 h 640"/>
              <a:gd name="T68" fmla="*/ 1574 w 2706"/>
              <a:gd name="T69" fmla="*/ 632 h 640"/>
              <a:gd name="T70" fmla="*/ 1656 w 2706"/>
              <a:gd name="T71" fmla="*/ 626 h 640"/>
              <a:gd name="T72" fmla="*/ 1734 w 2706"/>
              <a:gd name="T73" fmla="*/ 620 h 640"/>
              <a:gd name="T74" fmla="*/ 1812 w 2706"/>
              <a:gd name="T75" fmla="*/ 612 h 640"/>
              <a:gd name="T76" fmla="*/ 1886 w 2706"/>
              <a:gd name="T77" fmla="*/ 602 h 640"/>
              <a:gd name="T78" fmla="*/ 1960 w 2706"/>
              <a:gd name="T79" fmla="*/ 592 h 640"/>
              <a:gd name="T80" fmla="*/ 2030 w 2706"/>
              <a:gd name="T81" fmla="*/ 580 h 640"/>
              <a:gd name="T82" fmla="*/ 2100 w 2706"/>
              <a:gd name="T83" fmla="*/ 568 h 640"/>
              <a:gd name="T84" fmla="*/ 2166 w 2706"/>
              <a:gd name="T85" fmla="*/ 554 h 640"/>
              <a:gd name="T86" fmla="*/ 2232 w 2706"/>
              <a:gd name="T87" fmla="*/ 540 h 640"/>
              <a:gd name="T88" fmla="*/ 2296 w 2706"/>
              <a:gd name="T89" fmla="*/ 524 h 640"/>
              <a:gd name="T90" fmla="*/ 2358 w 2706"/>
              <a:gd name="T91" fmla="*/ 508 h 640"/>
              <a:gd name="T92" fmla="*/ 2418 w 2706"/>
              <a:gd name="T93" fmla="*/ 490 h 640"/>
              <a:gd name="T94" fmla="*/ 2478 w 2706"/>
              <a:gd name="T95" fmla="*/ 472 h 640"/>
              <a:gd name="T96" fmla="*/ 2592 w 2706"/>
              <a:gd name="T97" fmla="*/ 432 h 640"/>
              <a:gd name="T98" fmla="*/ 2702 w 2706"/>
              <a:gd name="T99" fmla="*/ 390 h 640"/>
              <a:gd name="T100" fmla="*/ 2702 w 2706"/>
              <a:gd name="T101" fmla="*/ 390 h 640"/>
              <a:gd name="T102" fmla="*/ 2706 w 2706"/>
              <a:gd name="T103" fmla="*/ 388 h 640"/>
              <a:gd name="T104" fmla="*/ 2706 w 2706"/>
              <a:gd name="T105" fmla="*/ 388 h 640"/>
              <a:gd name="T106" fmla="*/ 2706 w 2706"/>
              <a:gd name="T107" fmla="*/ 0 h 640"/>
              <a:gd name="T108" fmla="*/ 2706 w 2706"/>
              <a:gd name="T109" fmla="*/ 0 h 640"/>
              <a:gd name="T110" fmla="*/ 2700 w 2706"/>
              <a:gd name="T111" fmla="*/ 0 h 640"/>
              <a:gd name="T112" fmla="*/ 2700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>
              <a:latin typeface="Arial" pitchFamily="34" charset="0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5216 w 5216"/>
              <a:gd name="T1" fmla="*/ 714 h 762"/>
              <a:gd name="T2" fmla="*/ 4984 w 5216"/>
              <a:gd name="T3" fmla="*/ 686 h 762"/>
              <a:gd name="T4" fmla="*/ 4478 w 5216"/>
              <a:gd name="T5" fmla="*/ 610 h 762"/>
              <a:gd name="T6" fmla="*/ 3914 w 5216"/>
              <a:gd name="T7" fmla="*/ 508 h 762"/>
              <a:gd name="T8" fmla="*/ 3286 w 5216"/>
              <a:gd name="T9" fmla="*/ 374 h 762"/>
              <a:gd name="T10" fmla="*/ 2946 w 5216"/>
              <a:gd name="T11" fmla="*/ 296 h 762"/>
              <a:gd name="T12" fmla="*/ 2682 w 5216"/>
              <a:gd name="T13" fmla="*/ 236 h 762"/>
              <a:gd name="T14" fmla="*/ 2430 w 5216"/>
              <a:gd name="T15" fmla="*/ 184 h 762"/>
              <a:gd name="T16" fmla="*/ 2190 w 5216"/>
              <a:gd name="T17" fmla="*/ 140 h 762"/>
              <a:gd name="T18" fmla="*/ 1960 w 5216"/>
              <a:gd name="T19" fmla="*/ 102 h 762"/>
              <a:gd name="T20" fmla="*/ 1740 w 5216"/>
              <a:gd name="T21" fmla="*/ 72 h 762"/>
              <a:gd name="T22" fmla="*/ 1334 w 5216"/>
              <a:gd name="T23" fmla="*/ 28 h 762"/>
              <a:gd name="T24" fmla="*/ 970 w 5216"/>
              <a:gd name="T25" fmla="*/ 4 h 762"/>
              <a:gd name="T26" fmla="*/ 644 w 5216"/>
              <a:gd name="T27" fmla="*/ 0 h 762"/>
              <a:gd name="T28" fmla="*/ 358 w 5216"/>
              <a:gd name="T29" fmla="*/ 10 h 762"/>
              <a:gd name="T30" fmla="*/ 110 w 5216"/>
              <a:gd name="T31" fmla="*/ 32 h 762"/>
              <a:gd name="T32" fmla="*/ 0 w 5216"/>
              <a:gd name="T33" fmla="*/ 48 h 762"/>
              <a:gd name="T34" fmla="*/ 314 w 5216"/>
              <a:gd name="T35" fmla="*/ 86 h 762"/>
              <a:gd name="T36" fmla="*/ 652 w 5216"/>
              <a:gd name="T37" fmla="*/ 140 h 762"/>
              <a:gd name="T38" fmla="*/ 1014 w 5216"/>
              <a:gd name="T39" fmla="*/ 210 h 762"/>
              <a:gd name="T40" fmla="*/ 1402 w 5216"/>
              <a:gd name="T41" fmla="*/ 296 h 762"/>
              <a:gd name="T42" fmla="*/ 1756 w 5216"/>
              <a:gd name="T43" fmla="*/ 378 h 762"/>
              <a:gd name="T44" fmla="*/ 2408 w 5216"/>
              <a:gd name="T45" fmla="*/ 516 h 762"/>
              <a:gd name="T46" fmla="*/ 2708 w 5216"/>
              <a:gd name="T47" fmla="*/ 572 h 762"/>
              <a:gd name="T48" fmla="*/ 2992 w 5216"/>
              <a:gd name="T49" fmla="*/ 620 h 762"/>
              <a:gd name="T50" fmla="*/ 3260 w 5216"/>
              <a:gd name="T51" fmla="*/ 662 h 762"/>
              <a:gd name="T52" fmla="*/ 3512 w 5216"/>
              <a:gd name="T53" fmla="*/ 694 h 762"/>
              <a:gd name="T54" fmla="*/ 3750 w 5216"/>
              <a:gd name="T55" fmla="*/ 722 h 762"/>
              <a:gd name="T56" fmla="*/ 3974 w 5216"/>
              <a:gd name="T57" fmla="*/ 740 h 762"/>
              <a:gd name="T58" fmla="*/ 4184 w 5216"/>
              <a:gd name="T59" fmla="*/ 754 h 762"/>
              <a:gd name="T60" fmla="*/ 4384 w 5216"/>
              <a:gd name="T61" fmla="*/ 762 h 762"/>
              <a:gd name="T62" fmla="*/ 4570 w 5216"/>
              <a:gd name="T63" fmla="*/ 762 h 762"/>
              <a:gd name="T64" fmla="*/ 4746 w 5216"/>
              <a:gd name="T65" fmla="*/ 758 h 762"/>
              <a:gd name="T66" fmla="*/ 4912 w 5216"/>
              <a:gd name="T67" fmla="*/ 748 h 762"/>
              <a:gd name="T68" fmla="*/ 5068 w 5216"/>
              <a:gd name="T69" fmla="*/ 732 h 762"/>
              <a:gd name="T70" fmla="*/ 5216 w 5216"/>
              <a:gd name="T71" fmla="*/ 714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>
              <a:latin typeface="Arial" pitchFamily="34" charset="0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70 h 694"/>
              <a:gd name="T2" fmla="*/ 0 w 5144"/>
              <a:gd name="T3" fmla="*/ 70 h 694"/>
              <a:gd name="T4" fmla="*/ 18 w 5144"/>
              <a:gd name="T5" fmla="*/ 66 h 694"/>
              <a:gd name="T6" fmla="*/ 72 w 5144"/>
              <a:gd name="T7" fmla="*/ 56 h 694"/>
              <a:gd name="T8" fmla="*/ 164 w 5144"/>
              <a:gd name="T9" fmla="*/ 42 h 694"/>
              <a:gd name="T10" fmla="*/ 224 w 5144"/>
              <a:gd name="T11" fmla="*/ 34 h 694"/>
              <a:gd name="T12" fmla="*/ 294 w 5144"/>
              <a:gd name="T13" fmla="*/ 26 h 694"/>
              <a:gd name="T14" fmla="*/ 372 w 5144"/>
              <a:gd name="T15" fmla="*/ 20 h 694"/>
              <a:gd name="T16" fmla="*/ 462 w 5144"/>
              <a:gd name="T17" fmla="*/ 14 h 694"/>
              <a:gd name="T18" fmla="*/ 560 w 5144"/>
              <a:gd name="T19" fmla="*/ 8 h 694"/>
              <a:gd name="T20" fmla="*/ 670 w 5144"/>
              <a:gd name="T21" fmla="*/ 4 h 694"/>
              <a:gd name="T22" fmla="*/ 790 w 5144"/>
              <a:gd name="T23" fmla="*/ 2 h 694"/>
              <a:gd name="T24" fmla="*/ 920 w 5144"/>
              <a:gd name="T25" fmla="*/ 0 h 694"/>
              <a:gd name="T26" fmla="*/ 1060 w 5144"/>
              <a:gd name="T27" fmla="*/ 2 h 694"/>
              <a:gd name="T28" fmla="*/ 1210 w 5144"/>
              <a:gd name="T29" fmla="*/ 6 h 694"/>
              <a:gd name="T30" fmla="*/ 1372 w 5144"/>
              <a:gd name="T31" fmla="*/ 14 h 694"/>
              <a:gd name="T32" fmla="*/ 1544 w 5144"/>
              <a:gd name="T33" fmla="*/ 24 h 694"/>
              <a:gd name="T34" fmla="*/ 1726 w 5144"/>
              <a:gd name="T35" fmla="*/ 40 h 694"/>
              <a:gd name="T36" fmla="*/ 1920 w 5144"/>
              <a:gd name="T37" fmla="*/ 58 h 694"/>
              <a:gd name="T38" fmla="*/ 2126 w 5144"/>
              <a:gd name="T39" fmla="*/ 80 h 694"/>
              <a:gd name="T40" fmla="*/ 2342 w 5144"/>
              <a:gd name="T41" fmla="*/ 106 h 694"/>
              <a:gd name="T42" fmla="*/ 2570 w 5144"/>
              <a:gd name="T43" fmla="*/ 138 h 694"/>
              <a:gd name="T44" fmla="*/ 2808 w 5144"/>
              <a:gd name="T45" fmla="*/ 174 h 694"/>
              <a:gd name="T46" fmla="*/ 3058 w 5144"/>
              <a:gd name="T47" fmla="*/ 216 h 694"/>
              <a:gd name="T48" fmla="*/ 3320 w 5144"/>
              <a:gd name="T49" fmla="*/ 266 h 694"/>
              <a:gd name="T50" fmla="*/ 3594 w 5144"/>
              <a:gd name="T51" fmla="*/ 320 h 694"/>
              <a:gd name="T52" fmla="*/ 3880 w 5144"/>
              <a:gd name="T53" fmla="*/ 380 h 694"/>
              <a:gd name="T54" fmla="*/ 4178 w 5144"/>
              <a:gd name="T55" fmla="*/ 448 h 694"/>
              <a:gd name="T56" fmla="*/ 4488 w 5144"/>
              <a:gd name="T57" fmla="*/ 522 h 694"/>
              <a:gd name="T58" fmla="*/ 4810 w 5144"/>
              <a:gd name="T59" fmla="*/ 604 h 694"/>
              <a:gd name="T60" fmla="*/ 5144 w 5144"/>
              <a:gd name="T61" fmla="*/ 694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>
              <a:latin typeface="Arial" pitchFamily="34" charset="0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584 h 584"/>
              <a:gd name="T2" fmla="*/ 0 w 3112"/>
              <a:gd name="T3" fmla="*/ 584 h 584"/>
              <a:gd name="T4" fmla="*/ 90 w 3112"/>
              <a:gd name="T5" fmla="*/ 560 h 584"/>
              <a:gd name="T6" fmla="*/ 336 w 3112"/>
              <a:gd name="T7" fmla="*/ 498 h 584"/>
              <a:gd name="T8" fmla="*/ 506 w 3112"/>
              <a:gd name="T9" fmla="*/ 456 h 584"/>
              <a:gd name="T10" fmla="*/ 702 w 3112"/>
              <a:gd name="T11" fmla="*/ 410 h 584"/>
              <a:gd name="T12" fmla="*/ 920 w 3112"/>
              <a:gd name="T13" fmla="*/ 360 h 584"/>
              <a:gd name="T14" fmla="*/ 1154 w 3112"/>
              <a:gd name="T15" fmla="*/ 306 h 584"/>
              <a:gd name="T16" fmla="*/ 1402 w 3112"/>
              <a:gd name="T17" fmla="*/ 254 h 584"/>
              <a:gd name="T18" fmla="*/ 1656 w 3112"/>
              <a:gd name="T19" fmla="*/ 202 h 584"/>
              <a:gd name="T20" fmla="*/ 1916 w 3112"/>
              <a:gd name="T21" fmla="*/ 154 h 584"/>
              <a:gd name="T22" fmla="*/ 2174 w 3112"/>
              <a:gd name="T23" fmla="*/ 108 h 584"/>
              <a:gd name="T24" fmla="*/ 2302 w 3112"/>
              <a:gd name="T25" fmla="*/ 88 h 584"/>
              <a:gd name="T26" fmla="*/ 2426 w 3112"/>
              <a:gd name="T27" fmla="*/ 68 h 584"/>
              <a:gd name="T28" fmla="*/ 2550 w 3112"/>
              <a:gd name="T29" fmla="*/ 52 h 584"/>
              <a:gd name="T30" fmla="*/ 2670 w 3112"/>
              <a:gd name="T31" fmla="*/ 36 h 584"/>
              <a:gd name="T32" fmla="*/ 2788 w 3112"/>
              <a:gd name="T33" fmla="*/ 24 h 584"/>
              <a:gd name="T34" fmla="*/ 2900 w 3112"/>
              <a:gd name="T35" fmla="*/ 14 h 584"/>
              <a:gd name="T36" fmla="*/ 3008 w 3112"/>
              <a:gd name="T37" fmla="*/ 6 h 584"/>
              <a:gd name="T38" fmla="*/ 3112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>
              <a:latin typeface="Arial" pitchFamily="34" charset="0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8192 w 8196"/>
              <a:gd name="T1" fmla="*/ 512 h 1192"/>
              <a:gd name="T2" fmla="*/ 8040 w 8196"/>
              <a:gd name="T3" fmla="*/ 570 h 1192"/>
              <a:gd name="T4" fmla="*/ 7878 w 8196"/>
              <a:gd name="T5" fmla="*/ 620 h 1192"/>
              <a:gd name="T6" fmla="*/ 7706 w 8196"/>
              <a:gd name="T7" fmla="*/ 666 h 1192"/>
              <a:gd name="T8" fmla="*/ 7522 w 8196"/>
              <a:gd name="T9" fmla="*/ 702 h 1192"/>
              <a:gd name="T10" fmla="*/ 7322 w 8196"/>
              <a:gd name="T11" fmla="*/ 730 h 1192"/>
              <a:gd name="T12" fmla="*/ 7106 w 8196"/>
              <a:gd name="T13" fmla="*/ 750 h 1192"/>
              <a:gd name="T14" fmla="*/ 6872 w 8196"/>
              <a:gd name="T15" fmla="*/ 762 h 1192"/>
              <a:gd name="T16" fmla="*/ 6618 w 8196"/>
              <a:gd name="T17" fmla="*/ 760 h 1192"/>
              <a:gd name="T18" fmla="*/ 6342 w 8196"/>
              <a:gd name="T19" fmla="*/ 750 h 1192"/>
              <a:gd name="T20" fmla="*/ 6042 w 8196"/>
              <a:gd name="T21" fmla="*/ 726 h 1192"/>
              <a:gd name="T22" fmla="*/ 5716 w 8196"/>
              <a:gd name="T23" fmla="*/ 690 h 1192"/>
              <a:gd name="T24" fmla="*/ 5364 w 8196"/>
              <a:gd name="T25" fmla="*/ 642 h 1192"/>
              <a:gd name="T26" fmla="*/ 4982 w 8196"/>
              <a:gd name="T27" fmla="*/ 578 h 1192"/>
              <a:gd name="T28" fmla="*/ 4568 w 8196"/>
              <a:gd name="T29" fmla="*/ 500 h 1192"/>
              <a:gd name="T30" fmla="*/ 4122 w 8196"/>
              <a:gd name="T31" fmla="*/ 406 h 1192"/>
              <a:gd name="T32" fmla="*/ 3640 w 8196"/>
              <a:gd name="T33" fmla="*/ 296 h 1192"/>
              <a:gd name="T34" fmla="*/ 3396 w 8196"/>
              <a:gd name="T35" fmla="*/ 240 h 1192"/>
              <a:gd name="T36" fmla="*/ 2934 w 8196"/>
              <a:gd name="T37" fmla="*/ 148 h 1192"/>
              <a:gd name="T38" fmla="*/ 2512 w 8196"/>
              <a:gd name="T39" fmla="*/ 82 h 1192"/>
              <a:gd name="T40" fmla="*/ 2126 w 8196"/>
              <a:gd name="T41" fmla="*/ 36 h 1192"/>
              <a:gd name="T42" fmla="*/ 1776 w 8196"/>
              <a:gd name="T43" fmla="*/ 10 h 1192"/>
              <a:gd name="T44" fmla="*/ 1462 w 8196"/>
              <a:gd name="T45" fmla="*/ 0 h 1192"/>
              <a:gd name="T46" fmla="*/ 1182 w 8196"/>
              <a:gd name="T47" fmla="*/ 4 h 1192"/>
              <a:gd name="T48" fmla="*/ 934 w 8196"/>
              <a:gd name="T49" fmla="*/ 20 h 1192"/>
              <a:gd name="T50" fmla="*/ 716 w 8196"/>
              <a:gd name="T51" fmla="*/ 44 h 1192"/>
              <a:gd name="T52" fmla="*/ 530 w 8196"/>
              <a:gd name="T53" fmla="*/ 74 h 1192"/>
              <a:gd name="T54" fmla="*/ 374 w 8196"/>
              <a:gd name="T55" fmla="*/ 108 h 1192"/>
              <a:gd name="T56" fmla="*/ 248 w 8196"/>
              <a:gd name="T57" fmla="*/ 144 h 1192"/>
              <a:gd name="T58" fmla="*/ 148 w 8196"/>
              <a:gd name="T59" fmla="*/ 176 h 1192"/>
              <a:gd name="T60" fmla="*/ 48 w 8196"/>
              <a:gd name="T61" fmla="*/ 216 h 1192"/>
              <a:gd name="T62" fmla="*/ 0 w 8196"/>
              <a:gd name="T63" fmla="*/ 240 h 1192"/>
              <a:gd name="T64" fmla="*/ 8192 w 8196"/>
              <a:gd name="T65" fmla="*/ 1192 h 1192"/>
              <a:gd name="T66" fmla="*/ 8196 w 8196"/>
              <a:gd name="T67" fmla="*/ 1186 h 1192"/>
              <a:gd name="T68" fmla="*/ 8196 w 8196"/>
              <a:gd name="T69" fmla="*/ 510 h 1192"/>
              <a:gd name="T70" fmla="*/ 8192 w 8196"/>
              <a:gd name="T71" fmla="*/ 512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90922-35A9-45F1-A465-9551E148EC99}" type="datetimeFigureOut">
              <a:rPr lang="el-GR"/>
              <a:pPr>
                <a:defRPr/>
              </a:pPr>
              <a:t>23/8/2016</a:t>
            </a:fld>
            <a:endParaRPr lang="el-GR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5609E-11EC-4BB5-930D-7C3C37AC0B9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02017-0580-4575-AC51-AFAD68269217}" type="datetimeFigureOut">
              <a:rPr lang="el-GR"/>
              <a:pPr>
                <a:defRPr/>
              </a:pPr>
              <a:t>23/8/2016</a:t>
            </a:fld>
            <a:endParaRPr lang="el-G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C765E-6115-4071-9E6D-04BCF77C2C23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80EFC-EC7F-4993-B24C-9D18AB2E5B8D}" type="datetimeFigureOut">
              <a:rPr lang="el-GR"/>
              <a:pPr>
                <a:defRPr/>
              </a:pPr>
              <a:t>23/8/2016</a:t>
            </a:fld>
            <a:endParaRPr lang="el-G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B535F-11F8-49C0-9A97-836F500D6EB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FCA42-9AB0-4E19-BAFA-0DF8F6B80837}" type="datetimeFigureOut">
              <a:rPr lang="el-GR"/>
              <a:pPr>
                <a:defRPr/>
              </a:pPr>
              <a:t>23/8/2016</a:t>
            </a:fld>
            <a:endParaRPr lang="el-G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2638B-5C31-4EE8-9687-3591D1C9378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F53CA-D8B7-4394-A1B7-CD6F6010BDED}" type="datetimeFigureOut">
              <a:rPr lang="el-GR"/>
              <a:pPr>
                <a:defRPr/>
              </a:pPr>
              <a:t>23/8/2016</a:t>
            </a:fld>
            <a:endParaRPr lang="el-GR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8BAA5-4E21-4640-A7B1-75938DF2868E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4569C-D76A-44E5-85E4-B4A7B134AB46}" type="datetimeFigureOut">
              <a:rPr lang="el-GR"/>
              <a:pPr>
                <a:defRPr/>
              </a:pPr>
              <a:t>23/8/2016</a:t>
            </a:fld>
            <a:endParaRPr lang="el-GR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C9335-A706-4302-842F-D319A4340BE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 useBgFill="1">
          <p:nvSpPr>
            <p:cNvPr id="11" name="Freeform 25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 dirty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A70FB-8C44-4FA7-BA64-5E0ED4956472}" type="datetimeFigureOut">
              <a:rPr lang="el-GR"/>
              <a:pPr>
                <a:defRPr/>
              </a:pPr>
              <a:t>23/8/2016</a:t>
            </a:fld>
            <a:endParaRPr lang="el-GR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BBAE3-4EC2-4060-8201-4D567F65AA4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  <a:latin typeface="Candara" pitchFamily="34" charset="0"/>
              </a:defRPr>
            </a:lvl1pPr>
          </a:lstStyle>
          <a:p>
            <a:pPr>
              <a:defRPr/>
            </a:pPr>
            <a:fld id="{58099472-C007-4532-BFE3-E3AE451C8D25}" type="datetimeFigureOut">
              <a:rPr lang="el-GR"/>
              <a:pPr>
                <a:defRPr/>
              </a:pPr>
              <a:t>23/8/2016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2"/>
                </a:solidFill>
                <a:latin typeface="Candara" pitchFamily="34" charset="0"/>
              </a:defRPr>
            </a:lvl1pPr>
          </a:lstStyle>
          <a:p>
            <a:pPr>
              <a:defRPr/>
            </a:pPr>
            <a:fld id="{572031B2-5536-49DC-B8D3-7AC0D5AD1A58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1" r:id="rId2"/>
    <p:sldLayoutId id="2147483837" r:id="rId3"/>
    <p:sldLayoutId id="2147483832" r:id="rId4"/>
    <p:sldLayoutId id="2147483833" r:id="rId5"/>
    <p:sldLayoutId id="2147483834" r:id="rId6"/>
    <p:sldLayoutId id="2147483838" r:id="rId7"/>
    <p:sldLayoutId id="2147483839" r:id="rId8"/>
    <p:sldLayoutId id="2147483840" r:id="rId9"/>
    <p:sldLayoutId id="2147483835" r:id="rId10"/>
    <p:sldLayoutId id="214748384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charset="0"/>
          <a:ea typeface="ＭＳ Ｐゴシック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ＭＳ Ｐゴシック" charset="0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ＭＳ Ｐゴシック" charset="0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- Τίτλος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795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Ε’ Δημοτικού</a:t>
            </a:r>
            <a:b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</a:b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Fran</a:t>
            </a:r>
            <a:r>
              <a:rPr lang="fr-FR" dirty="0" smtClean="0">
                <a:solidFill>
                  <a:schemeClr val="tx1"/>
                </a:solidFill>
                <a:ea typeface="ＭＳ Ｐゴシック" pitchFamily="34" charset="-128"/>
              </a:rPr>
              <a:t>ç</a:t>
            </a:r>
            <a:r>
              <a:rPr lang="en-US" dirty="0" err="1" smtClean="0">
                <a:solidFill>
                  <a:schemeClr val="tx1"/>
                </a:solidFill>
                <a:ea typeface="ＭＳ Ｐゴシック" pitchFamily="34" charset="-128"/>
              </a:rPr>
              <a:t>ais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/>
            </a:r>
            <a:b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</a:b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Unit</a:t>
            </a:r>
            <a:r>
              <a:rPr lang="fr-FR" dirty="0" smtClean="0">
                <a:solidFill>
                  <a:schemeClr val="tx1"/>
                </a:solidFill>
                <a:ea typeface="ＭＳ Ｐゴシック" pitchFamily="34" charset="-128"/>
              </a:rPr>
              <a:t>é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17 </a:t>
            </a:r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– Ενότητα 17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/>
            </a:r>
            <a:b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</a:b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Je </a:t>
            </a:r>
            <a:r>
              <a:rPr lang="en-US" dirty="0" err="1" smtClean="0">
                <a:solidFill>
                  <a:schemeClr val="tx1"/>
                </a:solidFill>
                <a:ea typeface="ＭＳ Ｐゴシック" pitchFamily="34" charset="-128"/>
              </a:rPr>
              <a:t>viens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de l’ a</a:t>
            </a:r>
            <a:r>
              <a:rPr lang="fr-FR" dirty="0" err="1" smtClean="0">
                <a:solidFill>
                  <a:schemeClr val="tx1"/>
                </a:solidFill>
                <a:ea typeface="ＭＳ Ｐゴシック" pitchFamily="34" charset="-128"/>
              </a:rPr>
              <a:t>éroport</a:t>
            </a:r>
            <a:r>
              <a:rPr lang="fr-FR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/ </a:t>
            </a:r>
            <a:b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</a:br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Έρχομαι από το αεροδρόμιο </a:t>
            </a:r>
          </a:p>
        </p:txBody>
      </p:sp>
      <p:sp>
        <p:nvSpPr>
          <p:cNvPr id="8195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14732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Όνομα Εκπαιδευτικού </a:t>
            </a:r>
          </a:p>
          <a:p>
            <a:pPr eaLnBrk="1" hangingPunct="1">
              <a:buFont typeface="Arial" charset="0"/>
              <a:buNone/>
            </a:pPr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Σχολείο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Français</a:t>
            </a: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-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Ε’ Δημοτικού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C:\Users\Bernard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3214686"/>
            <a:ext cx="2798763" cy="2670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nadidom.be/pages/loisirs_detente/jardinage/chats/chat-au-revoir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3174" y="2571744"/>
            <a:ext cx="3755918" cy="2786082"/>
          </a:xfrm>
          <a:prstGeom prst="rect">
            <a:avLst/>
          </a:prstGeom>
          <a:noFill/>
        </p:spPr>
      </p:pic>
    </p:spTree>
  </p:cSld>
  <p:clrMapOvr>
    <a:masterClrMapping/>
  </p:clrMapOvr>
  <p:transition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r.photos3.fotosearch.com/bthumb/CSP/CSP604/k604624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2000241"/>
            <a:ext cx="2902450" cy="2714644"/>
          </a:xfrm>
          <a:prstGeom prst="rect">
            <a:avLst/>
          </a:prstGeom>
          <a:noFill/>
        </p:spPr>
      </p:pic>
      <p:sp>
        <p:nvSpPr>
          <p:cNvPr id="5" name="4 - TextBox"/>
          <p:cNvSpPr txBox="1"/>
          <p:nvPr/>
        </p:nvSpPr>
        <p:spPr>
          <a:xfrm>
            <a:off x="1785918" y="5072074"/>
            <a:ext cx="5786478" cy="10772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Nous </a:t>
            </a:r>
            <a:r>
              <a:rPr lang="en-US" sz="3200" dirty="0" err="1" smtClean="0">
                <a:solidFill>
                  <a:srgbClr val="FF0000"/>
                </a:solidFill>
              </a:rPr>
              <a:t>venons</a:t>
            </a:r>
            <a:r>
              <a:rPr lang="en-US" sz="3200" dirty="0" smtClean="0">
                <a:solidFill>
                  <a:srgbClr val="FF0000"/>
                </a:solidFill>
              </a:rPr>
              <a:t> de la </a:t>
            </a:r>
            <a:r>
              <a:rPr lang="en-US" sz="3200" dirty="0" err="1" smtClean="0"/>
              <a:t>pâtisserie</a:t>
            </a:r>
            <a:r>
              <a:rPr lang="en-US" sz="3200" dirty="0" smtClean="0"/>
              <a:t>. Nous </a:t>
            </a:r>
            <a:r>
              <a:rPr lang="en-US" sz="3200" dirty="0" err="1" smtClean="0"/>
              <a:t>adorons</a:t>
            </a:r>
            <a:r>
              <a:rPr lang="en-US" sz="3200" dirty="0" smtClean="0"/>
              <a:t> les </a:t>
            </a:r>
            <a:r>
              <a:rPr lang="en-US" sz="3200" dirty="0" err="1" smtClean="0"/>
              <a:t>gâteaux</a:t>
            </a:r>
            <a:r>
              <a:rPr lang="en-US" sz="3200" dirty="0" smtClean="0"/>
              <a:t> </a:t>
            </a:r>
            <a:r>
              <a:rPr lang="el-GR" sz="3200" dirty="0" smtClean="0"/>
              <a:t>!!!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s://thumbs.dreamstime.com/t/famille-faisant-des-emplettes-ensemble-maman-et-fille-avec-le-chariot-supermarch-721055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86026" y="1785927"/>
            <a:ext cx="3929086" cy="3214710"/>
          </a:xfrm>
          <a:prstGeom prst="rect">
            <a:avLst/>
          </a:prstGeom>
          <a:noFill/>
        </p:spPr>
      </p:pic>
      <p:sp>
        <p:nvSpPr>
          <p:cNvPr id="3" name="2 - TextBox"/>
          <p:cNvSpPr txBox="1"/>
          <p:nvPr/>
        </p:nvSpPr>
        <p:spPr>
          <a:xfrm>
            <a:off x="1571604" y="5572140"/>
            <a:ext cx="7000924" cy="58477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Elles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viennent</a:t>
            </a:r>
            <a:r>
              <a:rPr lang="en-US" sz="3200" dirty="0" smtClean="0">
                <a:solidFill>
                  <a:srgbClr val="FF0000"/>
                </a:solidFill>
              </a:rPr>
              <a:t> du </a:t>
            </a:r>
            <a:r>
              <a:rPr lang="en-US" sz="3200" dirty="0" err="1" smtClean="0"/>
              <a:t>supermarch</a:t>
            </a:r>
            <a:r>
              <a:rPr lang="fr-FR" sz="3200" dirty="0" smtClean="0"/>
              <a:t>é.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s://s-media-cache-ak0.pinimg.com/236x/87/f9/59/87f959055327dbbb236ec371e3aba47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285860"/>
            <a:ext cx="1876425" cy="3743325"/>
          </a:xfrm>
          <a:prstGeom prst="rect">
            <a:avLst/>
          </a:prstGeom>
          <a:noFill/>
        </p:spPr>
      </p:pic>
      <p:pic>
        <p:nvPicPr>
          <p:cNvPr id="16388" name="Picture 4" descr="http://p4.storage.canalblog.com/43/90/1332508/102651738_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3500438"/>
            <a:ext cx="1595630" cy="1571636"/>
          </a:xfrm>
          <a:prstGeom prst="rect">
            <a:avLst/>
          </a:prstGeom>
          <a:noFill/>
        </p:spPr>
      </p:pic>
      <p:pic>
        <p:nvPicPr>
          <p:cNvPr id="16390" name="Picture 6" descr="http://www.coloriage.tv/dessincolo/avi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1571612"/>
            <a:ext cx="2000264" cy="2000264"/>
          </a:xfrm>
          <a:prstGeom prst="rect">
            <a:avLst/>
          </a:prstGeom>
          <a:noFill/>
        </p:spPr>
      </p:pic>
      <p:sp>
        <p:nvSpPr>
          <p:cNvPr id="5" name="4 - TextBox"/>
          <p:cNvSpPr txBox="1"/>
          <p:nvPr/>
        </p:nvSpPr>
        <p:spPr>
          <a:xfrm>
            <a:off x="2285984" y="5572140"/>
            <a:ext cx="5214974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Je </a:t>
            </a:r>
            <a:r>
              <a:rPr lang="fr-FR" sz="3200" dirty="0" smtClean="0">
                <a:solidFill>
                  <a:srgbClr val="FF0000"/>
                </a:solidFill>
              </a:rPr>
              <a:t>viens de l</a:t>
            </a:r>
            <a:r>
              <a:rPr lang="el-GR" sz="3200" dirty="0" smtClean="0">
                <a:solidFill>
                  <a:srgbClr val="FF0000"/>
                </a:solidFill>
              </a:rPr>
              <a:t>’</a:t>
            </a:r>
            <a:r>
              <a:rPr lang="fr-FR" sz="3200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aéroport</a:t>
            </a:r>
            <a:r>
              <a:rPr lang="el-GR" sz="3200" dirty="0" smtClean="0"/>
              <a:t>.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2.dmcdn.net/FIOhF/x240-ty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2000240"/>
            <a:ext cx="5623954" cy="3000396"/>
          </a:xfrm>
          <a:prstGeom prst="rect">
            <a:avLst/>
          </a:prstGeom>
          <a:noFill/>
        </p:spPr>
      </p:pic>
      <p:sp>
        <p:nvSpPr>
          <p:cNvPr id="3" name="2 - TextBox"/>
          <p:cNvSpPr txBox="1"/>
          <p:nvPr/>
        </p:nvSpPr>
        <p:spPr>
          <a:xfrm>
            <a:off x="2714612" y="5715016"/>
            <a:ext cx="3857652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Tu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viens</a:t>
            </a:r>
            <a:r>
              <a:rPr lang="en-US" sz="3200" dirty="0" smtClean="0">
                <a:solidFill>
                  <a:srgbClr val="FF0000"/>
                </a:solidFill>
              </a:rPr>
              <a:t> des </a:t>
            </a:r>
            <a:r>
              <a:rPr lang="fr-FR" sz="3200" dirty="0" smtClean="0"/>
              <a:t>îles.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publicdomainvectors.org/photos/ferris-color-wid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0" y="2000240"/>
            <a:ext cx="4762500" cy="2305050"/>
          </a:xfrm>
          <a:prstGeom prst="rect">
            <a:avLst/>
          </a:prstGeom>
          <a:noFill/>
        </p:spPr>
      </p:pic>
      <p:pic>
        <p:nvPicPr>
          <p:cNvPr id="18436" name="Picture 4" descr="http://www.alboran5ep.blogsek.es/files/2013/11/17161066-illustration-of-a-boy-running-on-a-white-background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1428736"/>
            <a:ext cx="2589628" cy="3000396"/>
          </a:xfrm>
          <a:prstGeom prst="rect">
            <a:avLst/>
          </a:prstGeom>
          <a:noFill/>
        </p:spPr>
      </p:pic>
      <p:sp>
        <p:nvSpPr>
          <p:cNvPr id="4" name="3 - TextBox"/>
          <p:cNvSpPr txBox="1"/>
          <p:nvPr/>
        </p:nvSpPr>
        <p:spPr>
          <a:xfrm>
            <a:off x="2285984" y="5143512"/>
            <a:ext cx="5572164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Il </a:t>
            </a:r>
            <a:r>
              <a:rPr lang="fr-FR" sz="3200" dirty="0" smtClean="0">
                <a:solidFill>
                  <a:srgbClr val="FF0000"/>
                </a:solidFill>
              </a:rPr>
              <a:t>vient du </a:t>
            </a:r>
            <a:r>
              <a:rPr lang="fr-FR" sz="3200" dirty="0" smtClean="0"/>
              <a:t>parc d</a:t>
            </a:r>
            <a:r>
              <a:rPr lang="el-GR" sz="3200" dirty="0" smtClean="0"/>
              <a:t>’</a:t>
            </a:r>
            <a:r>
              <a:rPr lang="en-US" sz="3200" dirty="0" smtClean="0"/>
              <a:t>attractions.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365psd.com/images/premium/thumbs/145/illustration-of-stickman-family-visiting-an-oceanarium-stock-vector-1649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2357430"/>
            <a:ext cx="2922462" cy="2357454"/>
          </a:xfrm>
          <a:prstGeom prst="rect">
            <a:avLst/>
          </a:prstGeom>
          <a:noFill/>
        </p:spPr>
      </p:pic>
      <p:sp>
        <p:nvSpPr>
          <p:cNvPr id="3" name="2 - TextBox"/>
          <p:cNvSpPr txBox="1"/>
          <p:nvPr/>
        </p:nvSpPr>
        <p:spPr>
          <a:xfrm>
            <a:off x="2071670" y="5500702"/>
            <a:ext cx="5643602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Vous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venez</a:t>
            </a:r>
            <a:r>
              <a:rPr lang="en-US" sz="3200" dirty="0" smtClean="0">
                <a:solidFill>
                  <a:srgbClr val="FF0000"/>
                </a:solidFill>
              </a:rPr>
              <a:t> de l’ </a:t>
            </a:r>
            <a:r>
              <a:rPr lang="en-US" sz="3200" dirty="0" smtClean="0"/>
              <a:t>aquarium.</a:t>
            </a:r>
            <a:endParaRPr lang="el-GR" sz="3200" dirty="0"/>
          </a:p>
        </p:txBody>
      </p:sp>
      <p:sp>
        <p:nvSpPr>
          <p:cNvPr id="19460" name="AutoShape 4" descr="Αποτέλεσμα εικόνας για poisson dessin couleu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9462" name="AutoShape 6" descr="data:image/jpeg;base64,/9j/4AAQSkZJRgABAQAAAQABAAD/2wCEAAkGBxQSEhUUExQWFBIVGBgXFxgYFRkfHhwbGBgYGhYfGxgiHSggHBwnHxgcIjEiJykrLi4vHR8zODMsNygtLiwBCgoKDg0OGxAQGy0kICQsLCw0NC00LCwyNS8sLCwvLC03LCw0MCwsMiwvNCwsLyw0LS8sLDQsLDQwLDQsLCw0LP/AABEIAOEA4QMBEQACEQEDEQH/xAAcAAEAAgMBAQEAAAAAAAAAAAAABQYDBAcCAQj/xABOEAACAQMBBAYFCQMJBgUFAAABAgMABBESBSExQQYTIlFhcQcUMoGhM0JSYnKCkZKxI6LBJENTY3OTstHwFTSDs8LxVHTD0uEIFhc1RP/EABsBAQACAwEBAAAAAAAAAAAAAAAEBQIDBgEH/8QAQBEAAQMBAwkIAAUDAwQCAwAAAQACAxEEITEFEkFRYXGRocETIjKBsdHh8BQjQlLxFTNyYoKSBiRD0lPCNKKy/9oADAMBAAIRAxEAPwDuNESiJREoiURKIlESiJREoiURKIlESiJREoiURaF7tu2h+VuIYvtyov6kURRcnTzZo431t7pkP6GiLwPSBsz/AMdb/wB4KItiHprs5vZvrXPd18Y+BaiKXtryOQZjkRx3qwP6GiLPREoiURKIlESiJREoiURKIlESiJREoiURKIlESiJREoiw3l3HEhkldY413szsFUeZO4URUDbHpdtVYx2kct7L9RSqe9yM48QpHjWLntYKuNAs2Mc80aKnYq3edLts3PstDYoeSqHfHiW1A+4LUGTKULcKnd8qwiyTO/xUbv8Aj3UPc7Clnz61e3M+eIMhCfkJYAeWKhvyq8+Fo87/AGU5mRox43E7qD3WkmxtmxnHYL/R61ifyKf4V5+JtrhUXDcBzKy/C2BhoaE7yeQK2Y7SzPs2rN528n6uAK1mS0jGQD/cOi2CKyHwxE/7T1XprGDlYE/chH6yCnay/wDzDi72Qww//AeDepWNtlQNxsZF8ig/wy16LRMMJhz6tXhs0DrjARw6OWtJ0ZtM5EU8Td6q7Ee/D1sbbbQP1NPAey1PsFmp4XDdU+63rVbqH/d9p3MfcspYj8jnT+7W5uUXjxMruP8AK0OyXGfDJT/Ifx6Kbtemm2YPbW3vFHHdoc+8aVH5TW9mUoHYkjf8VUeTJVobgAdx96Kc2f6YbcELeW89o30ipdPcQA59yGpjJGvFWkHcoEkb4zR4I3q9bH25bXa6reeOYDjoYEj7S8VPgQKzWCkaIlESiJREoiURKIlESiJREoiURKIlEXx2ABJOAN5J5CiLmnSb0rKHMGzY/Wpucv8ANL4g5GvzyF7mPCsJJGRjOeaBbIonyuzWCpVLn2TNduJdoTvcPxEYOEXyAwB90L45qnnyo43RCm0+yvLPkhovlNdgw44+i2luoof2UKamH83Eo3H6x3Kv3iM1CMcknfkN2t3TSfIKwEkUX5cYv1NHroHmV60XD8WSBe5Rrf8AMRpU+GlvOvKwtwBdvuHAX8wvaTvxIaNl54m4cCvj7JhwTLmXvMzlhu+qewPcBXotEmDLv8RTnjzXhs0QFZL/API15Ycl8i2nCBiEGQcupQlfzgaB7zR0Epvku/yN/DHkjbRELoxX/EXccOayC4mb2YQv9pKAfwQOPjWOZEMX13D3p6LLtJjgym8+1fVfJ7ho98ksMY8Qf1Lj9K9axr7mNcfu4rx8jmXvc0b/AOR6LUuOlNqnGYH7KsR+IGPjWxtgtDv0030Wl2UrM39VdwJWqvTOBjiNJpT3IgPw1Zrc3JcxxIHH2Wl2V4BgCeHUrYTbc7exs+9b/gP/AAU1n/SX/uHNa/61H+08llS9vTw2Xd++KQfrHWf9JP7+XysP60P2c/he3e+YYOyrgg8iD+mivRkog1D+XyvDlkEUMfP4UPcdH7gsHj2XeW8o9l4dSkeWFwPdipkcVoZ/5K7x1rVQJZrNJhHm7j0pRW/ox0m25AQs9lPdwd7xhJQPtcGwOTDJ+kKmKEuvQSalVsFdQBwwwRkZwRyNF4vdESiJREoiURKIlESiJREoiURR+3dtQ2cLTXDhI158yTwVRxZjyAoi4vt3b13tk4Oq12dnsxg9qUci54N349kbvaIzUG1W5kPdF7vTf7KxseTnz951zfXd7r0Db2cekaUGcYB7TH9SfE8PAVS0mtL63n0V9WCysoKAcyfv2i10uln9ueNE/oo5l1H7cgOfurgeLCthjdF4WEnWQaeQPqeAWsStm8TwBqBFfMj0HEqR1xQRj2Y4xuAAwMngFA4k9w3mo9JJX6SVKrHEzQAsHWzSewohT6TjLnyjzhfNjnvWs82JniOcdQw46fLitWdNJ4RmjWceGjz4L7HsmPIZ8zOPnSnVg96r7K/dArw2h9KN7o2Xc8T5lZCzMrV3eO2/lgPILbnmVFLMcKoJJ7gONamtL3BoxK2ve1jS52AWlsHYF/tYdZG/qdkSQrkEu+Dg6QCCfPKjuLYNdBZ8nxxiru8eXBc1acpyymjDmjZjx9lctl+h3Z8fal625fiTJIQM+Sacj7RNT9FFXE1NVa7DorZQb4rS3Q94hTP5sZovFLqoAwAAPCiL7REoiURKIlESiJREoiURKIlESiJREoiURKIojpP0kt7CEyzuAN+lBjW55Ki53n4DiSACaIvz7f7cvNsXnWaFkKZMcJYdXEucZIJGs97cScbsAKI1qmjijrI4tGzFbrOHF/dAJGvBT8fQq7m33N5pH0IgceWeyPxU1RnKlmiuhirtP0+oVo6K0S/3JPIfQs//AOMrYKQJJtZ4MSm4/ZCjI8PiK1/12fOBzRTVf61WH9PjpcSqbc9HhFK0EwKygZDKey68mXI/Ecqv4LU2ZgkZh6HUpdhyfZbRWKSrXjUcRrFQfMfRjTZUkRDQSFWHDlx47+B8iK2PzZBR4qt78gSwnPs0l40G7nhyUtY9LmTKXMZDgbmXAz3ZBOB9oHHlVZNkyt8Ru2/eWK0NyjJC7s7S0h33y8waKfijmfDO4jXiFjwTjxkYHP3VHmar3OiZc0VOs3ch1J3Ke1sr73OoNQv5noBvXjpDZtLbSRpnUQCO86SGx5nGPfXtklaydrnYe/ssbZE6SzuY3H2v5rpXou25HdbOg6vAaBEhkT6LRqF4dxADDwPeDXULkFbaIlESiJREoiURKIlESiJREoiURKIlESiJREoiURc36f8ApMFs7WtkBNd8GbikR55+k47s4Xn9EiaLbDC+Z4ZGKkrlb2jzSGa6ka4nbiznI8gO4Z3DAA5AVqLzoXXWHIMUQDp+87VoHv53bFmltwdJUlJE3o67ip8PDw4GsCAQWuFQVZWqwQ2hmaRQjAjEfGxXnoj0h9ZUxy4W5jA1gcHXgHTwPMcj5iuWyjYfw7s5vgOGzZ7a1ztHxvMUniHMaxsVhqtWagOmmxTcwaox/KIcvEeZPzk8mAx547qsMm2v8PN3vC64+/l7rVKHCkkfibePbzwVEtLgSIrrwYZ/zFdYRQ0XVWW0NtETZW4EfyPIr5eWiyLpYeR5jyoDRYWuxxWqPMkG46Ru+3rT2XtOW3YW7yaIid0mkHSDn2cnABPeCF37udRrTZWSVlDau1YV++VVyYM1hl/DSuo3QdmyuG2taK721oE35dmPEs7N8M4HkABVE+UuuuA2CiuWRBl9STtJPxwUfBtB9lXi3sYJt5SEuoxzBPtAcNWd48cj55q5ydas8dk7EYbvj03KiypY8w9qzA479fn6713e1uFkRZEYMjqGVgdxVhlSD3EHNWip1loiURKIlESiJREoiURKIlESiJREoiURKIlEXNvS/wBOGtEFrbNi6mGWcHHVRk4yDydt4B5AE7t1F61ucQAuVbJto0XsMrk+0wIP/YVpcScV3uSrNZ4YqRODjpIIP0DQt6sVaJRFjd3jZJovlYjqX6w+ch8GG78KwkibKwxvwP2vkq3KdjM8eezxtvG3W3z9V07Zd+lxCk0Zykihh4d4PiDkHxFcZNC6GQxuxCoo3h7Q4aVtVqWa5htiy9XvJoxuST9vH5OcSD3MDu7iK6/J8/bWdpOI7p8sOSm5HlzJHwHDxD0PRYqmK/UftWx60xDIBLhMngOsIUZ8NWnPhmvc/MaXagTwVB/1BZu0iZIMQaeTvmi3+jNzK5a3llaJ4N2kKuohSQQXOr2TgbgN2N5zVXbI42UmY0EO304CmOPRVeT5pJR2TnUzd1SN5rhu1XqyS2itG0bZZXBB1MSTnxNVrZHB4e3EK2dE1zCx14KsvoT2oxt5rKQ5ks5NK/2UhYp+8Hx3LpFdVG8PaHDSuOljMbyw4g0XSKzWtKIlESiJREoiURKIlESiJREoiURKIlEVL6f9PFsNMEK9ffS/JxDJC54M4G/HcowTg7wMkeOcGgucaAL0Ak0C53bdBpLmRrnaMzPPKQzKmkcgAGbGNwAGFAAxxNc9acuX5sA8z0HvwVlFYLqvPkF4276PFVessmdZVGQjNkN3hWO8N5kg8N3GsbLlpxdmzgUOkaPLVzWw2UxntICQ4ffuhVzZl/1gKsNMi7mBGOBwd3Eb9xHI1fEaRgumyVlL8WzNfc8Y7dvuNHBb1Yq1SiKb6A3vVzS2xPZfM8XgdwmUe/S2PFqpMtQVa2Ybj09uC5a1Q9haXNHhd3h/9hxv81ea59YKoekW17ENwOMMmlj9SXCn97R8aucizUkdGf1DmPiq8Y/sp45dRodzrvlVquiXWrDeQ642XgSDg9x5H8a9BoVHtcPbQPj1g8dHNfek6kra7STI69FE+gkHrAuHwRvGoKy55FRzNV1jIrJY3fpJza6tHC4+a4WRxaWTt040u38VZbGzhADxovaAIfGWII3Eucsd3earJZZSS15w0aOGC6OKGIAPYBfp08cVu+jyTq9uSoOE1pqYd7I6BT7gD+NXmTXVgGwkdeq57Krc20HaAenRdjqeq1KIlESiL4Tjedwoi1rLaMMxYRSxyFDhtDq2k8g2DuPnRFtURKIlESiJREoiURKIq5096VJs20aY4aQ9iJD85yCRn6oALHwHeRRFz3oZsN01Xd0S97cdp2biobl4EjGQOG5RuWuTyrbzM/s2HujmdftxVzZLPmNznYlWmqhTUoi5z6R9imGRb2EcSFmHLJ3K3v8AZPjpPfXR5GtecPw7/LqPLEeahSl9mlbaY8Rj924KOhlDqGXgRkVcG5drDMyaMSMwN690WxYnuepeK4H8zIGb7B7Mo/Kx/Ctc0XbROj1jno5qoyzFWESjFhr5G4+/kusg1xCqVobesevtpoubxso+1jsn3HBrfZZeyma/UR8rXMzPYW6wuZ2M+uNH+koPvxv+Ndq4UNF1Njm7aBkmsDjp5rPXikqX6NWQurC6tDjKSPo8NeJYj7nJ/CqS3yfh7aycaQK+h5Li54O9LDqcaed4UP0JjikjYPEnXRNgllBYA5I3kZGCGHuqRlJ0jHgtcc1w0G77gmS2xSMIc0ZzTpF+zqFa+gy6tvZHzLNs/wB4v/vFS8mCkHmeih5XNbR5DquzVYKsSiJRFUem3T+32d2N8103sQId+/gXODoB8iTyB30JpeV6ASaBcw2ob7aZ1X0xjh4rbRbl8NQ3gnxbUe7TwqqtGU2tuiFduj5VxZskud3pTTZp+FMehmyRdo3vUgrDFEkRGScsz5ySTxBjcVNsrnuiDn4m/wBlX2tsbJnNjFwu17+a7LUhRkoiURKIlESiLV2ptGK2iaaeRY4kGWZjgDkPMk7gBvJIAoiqNt0vvro6rLZrG3PszXMwi19xWPSz6TxDc/CiKh9NJrqbadv69auulD6rbwuJRLIGUth8DAzhm1AYVBndxj2psr48yK4m6uoaTv0ea2wljXVdoVqg2RthxqMVjGDv6t5pS47wXVCufLIqrGQoc3xGvl6fKlf1B9cBReI9oukoguoWtp2zoyQ0cmOPVSjcx56ThhnhVXbMly2cZw7zdfuFMgtbZLjcVI1WKWsF9aLNG8TjKOpVvIjG7xrOKR0bw9uINVi9oc0tOlcd2ajQTS20ntIx/EcSPAjDDzruWyNljbI3Aj77LdkC0Fj32V28deNx4qVrxdQvEsYZSp4MCD7xiguWEsYkY5hwII4q+9C7wy2ULN7Sr1bfaiJQ/jpz765HKMXZ2l4GFa8b1yEBOYA7EXHyuU1UJblygw9XLcRf0c0gH2XOtPg9dtZ5O0hY/WB7FWuRX/kuj/a48Df1K91tVupboLNpvJk/pYVf3xOVPwkH4VUZaZWFr9RpxHwuayi3MtpP7mg+YNPSi0buH1Xa7qN0dyNY7svk/wCNHH3qMd+IyeHaWXcPgjgqyzO7G25uh3319VcPQ5b9bebQuvmgpbofs75MeHZjPvq3sjMyFrdnreq+2ydpO9230uXWKkKKlEXNun/pBdJDZbPw93vEku4rD3+Bcc87l4bz2a1yytibnPNy2wwvleGMF6p2yNipBmR2Ms7ZMkrkkkn2t53+ZO88zXPWm2PnNMBq+4rp7JYo7OK4u1+2pbe070QwvLx0rkeJ4KPeSBWiGIySBms/ypE8wiidJqH8K4+hbYxg2eJXz1l0xnJPHScCP3FRr++a6wClwXGEkmpV+ovEoiURKIlESiKjbOtBta49bmGqxgdls4j7MrKdLXDjgwzkIDwGTgZ3kV4JxvPCiKn9BIPWXl2pIMvckpb5G9LVGIiAB3jWQZD36h3URXGiKN6Q7FivIHglB0tvDDcyMPYdDyZTvB/hXhANxQGioGwLuQiWC4/3q1fqpT9LdmOQDkHUhvxrjcpWT8PN3fCbx7eXsryyzdqy/EKVqvUpcy9Jdn1N1DcgYWQaX+0m4k+JQ4+5XT5Emz4XRHReNx+fVQZH/h7VHPtv9DyqsFWi7pKIrJ6OpsC5i+jKJB5SoP8AqRq5/LbKPY/WKcD8rlJmdnapWba/8hX1qrhVIvFzfpRFo2hL/WxRSe8aoz/hFdXkp+dZRsJHXqpeSHZtpkZrAPC7qFp1YLoVsbCl0X9seTGSM/ejLD4oKhZSZnWV+yh5+yosstpJE/8AyHEVHot/0rWxVbe5XIaNyuR49tSfIp+9VfkOQEvhdgRXofXkqC3AjNkGIPyul+irYvqmzYFPtyjr385cFc95CaVz9WulVSrdRFzf0m9NXjb1CyP8skH7RwfkUIzx5OQc5+aCDxK1rllbE0vdgtsML5XhjBeqRY2yWiiKJesnYZPIn6ztv0IN/fzxqPHn5XvtDs95o0faDWfpoF00MbLK3s2Crj9qdQ+ipW/FZknVK3WNxAxhF+ynf9Y5PHhwrQ6WlzBQcz59BcpDYqmshqeQ3Dqb1obZtTd3NpYqT+3lBkxyjTJf36Q7DxQVYZKiq50h0XffulVeWJqNbGNN/DD7sXfIowqhVACqAABwAG4AVdqgXuiJREoiURKIqx6RLtltBDGxWW8ljtEYcR1zYkYeIjDnPLFEUhtK8jsLZQkZYIEhhiTGWbcsaLncOG8ncACTuFEJoqN0n6UX3qN2/wDJGXS8BEMkmuJ3xHgORpkdWcZGE315VYB9TRdG2XZLBDFCu5YkSNfJFCj9K9WagpenFvrZY47idEJDSwwM8YIOGAYe2QRg6A1KrwkBTuzdoR3EaywuHjbgR4HBBB3ggggg4IIINF6qH0uh6na8Eg3C8t5ImHIvbkOpPjpdh5CqjLUWdZ879pHO72U2wvpJTWtquTVyqz6RbDrbGQ47UWJR932/3C1WWSZeztTR+67jhzoolsZnRHZeqNsqXVEh54wfNdx/SurcKFdRkuftrIxxxpQ7xctusVPUt0Jl03rrykgz74pB/CSqnLLKwNdqd6j4XOZTbm2sHW3mD8q/VzSjKiekCPTc2r/TSaMny0Mv8a6LIjqxyN1EH1WyxOzLcz/UHDlXooarldQsbSaJLd+Gi4hJPgXCt8GrXM3Oie3W0+iqMtNrZ2u/a5p6dVaOnW1rWW0miFxEZMBlVXUnUjBgMDO84x765/JlntEdobJmGm7QQudtUkboy3OFVbPRT0tt5bO1tWmQXSRmPqie0RFqC47+wobdy8q6xUymPSH0rGzrUyDDTyHq4E45cjiRxKrxPfuHFhRAKrkOzrd4QcnrL64JkkZt+nJyzOe4E8B7THAwPZobRMLQ4udcxvM+55Dn0tlg/DNDQKyO5D2HM8pe2t0hRiW49qSRyMseZY8AO4cANwqC97pXAAbAB9/lT2MbE0knaSfU/aBZLe5D+yG08mIwD5A7z54weRNYvYW4m/V9u6rJkgfgDTX9v88Fveiiz9Y2ld3Z3pAot4+7UTmT3jT+EldJYo+zgaNd/H4XK2+XtLQ46Bdw+arrtSlDSiJREoiURKIql0y/3zZQPs+tOfeLabTRFt9NLdysEyK0nq04ldFBLFDFLE5VRvZlEuvA3nSQN5FeFYuFRRcXutkx2kTldpJLbGaKRYEkyX0zx62kXUd6IDndxAJxjFeVXgdU4Lt/TeVl2fdspZSIZO0vtKNJ1Mv1guSPEVks1y7a22L2z2iFgtnntDCkVtEmoR6SEOoMFKhgykdrgpG8A5OGhaQAW3roHRRdN7ehfkyts7gcBOwlEn3jGsJP3TzrJuCzj8K0PSHg3ezV+cHuH+6sBU/F1/Gq/KxAsj/L1Cm2P+8PuhfK41Xix3MAkRkb2XUqfJhg/rWTHljg4aL1i4AggrjPR7Kq8be0jYPnwPxU13jyHUcMCpn/AE5IexfGf0u9R7gqWrBdEtvo9Jpv7b6wmT8Y9f6pUHKba2R2yh506qiyw38yJ3+Q5A9F0muSUBU70l4WO3kO4JOAT4NHID+gq6yGfzXt/wBPULX2rYpo5HYB3IgqoWzT3H+7x4T+lk3L7hxPx8RV7LPFD4zfqGKsH5VnnusjLv3O6D+dyz3uxoIE6y8neU8kB0gn6qg59+QO/FRGWyad2bA0Dbiq+0wtaM+2SOcdWA8h/AUhsnoW9z25I0tICOyiqDMw4gu7AlOA3ceIIHGo82VBBVrHF7tJPhG4DH7eoX4ftb80Mbq0+ZKtX/0/yqsd3CwUXEcoLHA1aSoXGriQHjfdyz41fAgiowKqyCDQqtbe256/fyXftwQHqLNM+2/HUPPe5bG5dBPsVBt0l3ZA0reTqb84bcNKssnRX9qRWlwGt3xjsx0LMj9TlflrqTtMBu8ASd/VxDgM+ONTE5qCO1v8LBcPuknT0Cuweyu8TzefugDR1Kzw7PLEPMwkcHKrjsJ3aV5n6zZPdjhWt0wAzYxQczvPQXb1sbDU50pqeQ3Dqb9yz7QueqikkPzFZvwGRWEUfaPDNZos5pOzjc/UCVdfQ3szqNlxMfbnLTse/WcIf7tUrrVxW9XeiJREoiURKIlEVb6e7Mkmt1kgGq5tZY7mFc41tGTqTP1kLL5kURSHR7pBBexCSBweTodzxt85ZE4qwO7B92RRFF9Pr6zjtJ4rmRYzcRtGAoBkYsNK6EHaY5I8OGd1CaXlKVX30fbc9csk6wYuIh1NwjDBEiDByO5hhh4GsWuDgHNNQV6QQaFel6JaAUguZoYfmxgRMIx3Rl42Kr3A6gOAAAxXtAsCwFS+x9lR20fVxA4JLMzMWZ3b2mdjvZj8AABgAAerJUS+vRd7SllU5htENsh5NKzB7gj7OlE8w1c/lycZrYhvPT7sVlk+O8v8lu1zitEoi5BPF1e0LtBzdm/M2v8A9Su2srs+zRu2Dld0WWQzm2uVmsV4H5W3W1dUsmzmxd2h/rsfmjkX+NRbaK2aTd1CpstXMjP+v1aVZtu9MVRzBar6xc7xgewmNx1tnfjuB8CRVFZsmlze1nOazmdw+7iqJ85LuziGc5VgWpmlL3DG8uRu05xDF4E4x3bgCeB086sjII2ZsQ7Nn/7Hbr88NuhZxWVpdV/5jtX6RvOHljsW/tTanqyjUesmfdHEowP88DmSfICtMFn/ABDqNFGjEm8/fpqps07oQB4nm4NH2vnwoqxe2jOkskx1zMjeS9k7lHL/AF3nN5E1sdGMFAtjsl5lmkmn70ma7cLjcPfhpr2DZcmqGJvpRofxUGuHmbmyOG0+qhRmrQdip/S3otMJHurFmSV1ZZURtJYOMPpPeRxXmQGHaG+7yblRrGiKbDQeh9+ig2qyFxz2cFXei90CnVqBHLEpXt+zGuf2jkHBLltxXdjAG4ZzMtsdHZxvadWJ1DcBp03+W+wSgtzG3OaNOAGl28nRou0YzdndIoIgSSck5aQYwxPzmlbCt93OOAAG6oUkb3GshDdmrZQVI81YxyMaKRAu1nXtzjQHyqttOvbj1UY7hqc/m7IB9xrSexGFTwHv6hbR2zsaDied3oVG9NGb1bq1+UmdIl8STkfjpx76lZNZnT11Anp1UTKr82z01kDr0Xe9n2iwxRxIMJGioo8EUKPgK6FcwtiiJREoiURKIlEXN/SJ6SFgBtbE9deudGUwwiJ3eTS9y8uLcMN45waCSaAL0Ak0Cq/R/oFCsWq7XrbhzqZtbgrnO4OrAk7ySc7yT4Vy1ryxK6X8k0aNgv23q2hsTQ3vipVg2X0dtbY6oYUR/pYJbfx7bEt8ar5rZPNdI4kcBwFyksgjZ4QvtzYyxz+tWcgiudIV1cExTKPZWVRvyOTjeOG8VMyflN1m7jhVvMbvb5Wm02QS94XFSqekCVBifZ1zr/qDFKp8QxdTjzUV0DMpWV4ueBvu9VWussrdCjtqdJL+9BighbZ8DbnmkZTMVPERxrkI3LUTuzkYIrRaMrwRt7hzjsw8z7LZFYpHHvXBZtm2EdvEkUS6Y0GAP1J7yTvJ7zXKzSvleXvNSVbsYGNzQtmtazSiLk23Rja1z9lf+VBXY5O//Cj8/wD+ivMlGmUnf4n/AOq9ySBQSxAA4k1KXVSSNjaXvNAFoSI82ljqhg1dlsHrHOD8kg7RP/fkRWt8zW1aO8eQ3nALlrfa3W0AAZsYNQf1OOwY/a7FN2GygiBWxbwkgCMOOskPLrJBz+onlnG6qqW0FzqjvO10uG4dTwWUVmDG5p7jTored56DipDal/HZw50gAbkQYGTyAHIcya0QQvtMlK7yt9onjssWdTcFWrSFixmmOqZ+P1RyUdw/1v4m/a1rGhjMApuTbA6Os818juQ1Drw357kZRvsn9DWQVhaBnQvGw+i6L0WfNlanvgh/5a1xltFLTJ/k71K5OD+03cPRQHSnp7HbsYoAJZhkMSewhHEEjezDmBjG/JB3VPsWSHzAPkOa3mfbfyUee2BhzW3lVTZ9o0lzJLdN1dw7DA6uMoW0qQN+RqwFwOO47ydWLSWRrIQyAVaBrNae2NdGwCi9s1nJlLpjR1brgRXHbfhT1rWllaG55TREfWgb+EoqtzoP2n/l8K4zJx+sf8T/AOyywRzZ7ckZHcsTD4mQ/pWDjFTutPmQegWbWy17zh5AjqVrzQ9btLZsPIz9af8Ag4f9FIqzyS3xu3D1VRlp/gbvPou71cqiSiJREoiURc/9IfpBezlS0tIuuvJADvBKqDnT2QQWYgE4yABvJrF72saXONAF61pcaBUyfZm2L4fyu9MMbcY0PI8VKR6VI82aqibLcDbmAu5D35KcywPPiNOamujnRO3st8YLSYwZHwWx3KAMKPIb92c1R2vKE1pudcNQw+VPhszIsMVO1BUhKIlESiJRFR+nm0bqFdaTdSpk6uKNFUs/0ndjnA3HCr3rnecC7yZBZ5HZpbnGlSTWg2AepO2ir7U+RoqDS+gCk+gu0pp4A0zdYCoZJcAZOWWRHA3alZdxwNSkHjmo2U4IopSIxTWOYI2EaNB8lussj3t71+3p5c1ZarVKXHekl1p2pcvgsMqhxy7ESj4jHvrs8niljjGw+pKh2W1izW4yOBIpQ020v6KRXZunEs+NQ3pGQSqnkSBvlk+qv/zUaS1mQlkeGvSf/UbSrK0vfM4STaMG6BtNPE7YPlbWhwTI7CDO7rZdJlIJ9lF9iIcMDtE8xnfUarSMxoztgrTeTid93BYUcDnuObXS6mduAwaNl51iqkYIIolMu/2SWkkyW08TktvA+ruHhUdz5JDmchhy9VJYyOMdpsxONPO/y5KBk2e15b3V9KCI0ilW2Q+AOXI7934/ZU1OEws0sdmZiSM49PvUqincbSHTOwAOaOv3oF8FWi7xpqAvj8D5Gixl8Dtx9FNbS201rsW2KHTJJFFGrDiuY8sR4hVOD3kVQQ2YT5RfnYAknjdzXDPlLLM2mJACs2xfRfGNkPEyL67cRhy5+Y4w8UYPJVOFbHHtHmAOnVSqFs66DwiSVc6B6vdI45KeyzDvUnf3Zf6NUk8ZjlLG3V7zd+kefQa10NnlbJCJHX07rt2g+XU6lNLbyxfJsJY/oSMdQH1Zd+oeDDP1qgl8cniFDrGHD24KwDJY/Ac4ajj5HT58VtW9xq3FHQ9zD/qBK/GtbmZuBB3exv5LayTOxBB2+4qOa+dGk17dtB/RwyyfmWVP41dZKH5RO3oFQZYd+c0bPUn2XbKs1UJREoiURKIuRelKyksr+HaiKXgZRDOAN6neoPhqBAHAakAJ7QqNbLMLRCY+G9bYJezeHKbsrtJkWSNg6MMgj/W48iOVcRJG6NxY8UIV+1wcKjBZqwWSURKIlESiLxNKqKWYhVUEsxOAAN5JPIV61pcQ1oqSvCQBUrnEl76/desYItoAUhBGNR+e+P8AXBeYNdNFD+Eg7L9brz0H3bsUWzjt5e1Phbh7qU9EchNk45LMwHkY42/UmoWXWgWgHW0epWvJx/K8+gV3qlU9cVfaRM17pUtJPKerO7AVZHOT5DTj3V2jbPVkI0NF/AfKrLM573yRxirn4bKEmvlcrFZ7aScAb0nG5o8qreIQkbx5EbqrZbI6Emt7dd5HmB7FWzLUJe4ateLi3A+VfcLZsbcK2RbMrcOskkRmx9vWze6tUj85tDICNQBA4UAWyJma6oiIOskE8akrFcRG/n9VjJ6iMhrlx4Hsxg/SJHux9Uis2OFki7d3iNzR1+9VEtkvbv7BhuHiPT70Vo6VQqmzrlFAVVt3VQOAAQgADuxVXY3F1rY5xqS4LCcAQuA1KiiuvXYs8I3L5Kdx8j+lF5L/AG3bj6LJtlesg2LARlZBEGHeCYE/RzUDJ7f+6tDv9VOZXz20n8qMbPZfo6rdQlxj0k7I/wBn3vrqL/JLs6LgAblk+kR3NvPn1nNhUW2Wfto7sRePu1TbDaewk73hNx+7PdR9m/UkRMcxN8i+eXKNj3j5p5jdxG+hkHaAvHiGI6++o7F0UbuyIYfCfCentrG3GSqMpax9DP8A9+n/AJR/8RroMl/2PM+gXM5X/v8A+0epXaasVVpREoiURKIsV1bJKjRyKHjcFWVhkEHcQRzFEXJdq9ALzZ0jTbKbrrdjqe2dt4+ySRqwOeQ+4Dt1FtVjitLaPF+g6fuxboZ3xHurUtOn8Ibq7qOW0mHFJEb/AC1AeLKK56fIs7P7dHDgeB91ZR26M+K5T9ptu2l+TuIn8BIufwzmq59lnj8TCPIqS2aN2Dgt0Sr9IfiK05rtS2VCwXG0Ioxl5Y0HezqP1NZthkeaNaTuBWJkaMSoDafT2zi3I5nfksQyD984X8CT4VPhyRaZL3DNG32xUd9sibcLzsVavZLraJHrH8ntgQRCpOWxvGo8fxA8FB31awxQWMfl95+s9PvmvGwS2g1k7rdWk/foWbbcqwWr6QFGnQgHItuGPLj7q9gaZJRXeVLtLhDAc266g81YfRzZGKwjJGDKWl9zHsfuBaqMrS9panU0XcMedVFsbM2Ibb1O7UuxDDLKeEaO/wCVSf4VCgj7SRrNZA4qRI7NaXalx3o1DiMk8ScZ8AAP1zXdSG9T/wDp2LNs7pDpPIAdarfu7JJPbXJHA8x76wBIwVrarDBahSVtduB4/QlrbzNLDb+tTdXM+g7xqA0ljh8Z5VFtDYo43TZgqBVc/b7FJZg1rZnEONL8cNa6dsbZEVrEIoV0qN55ljzLHmf8gBgACuUtFpktD8+Q3rVFE2Nua1afTQ/yC6/snH4jH8a25PH/AHUe8LC0mkTtyoorr12dKLFdnEbnuVv0NejFaLW7Ns8jtTXehWztaURSbDL+zEtuzeQe3LfBTUHJt8toP+vqVwFp8EY2ey/RlWqhrT2xsuK6hkgmXVFIMMPiCDyYEAg8iAaIuE3Nk+zZjYXnbgfPq8rDsumeB5AjIBHzT9Uqaq7bZHV7aLHT7++tXGT7a2nYTYHCvp7alLW0LJ2dWtOWr2h4FvnDxO/vJqme5rr6UOzD49NyvWMc26tRtx46fXaV42BL1e3bI8pY5Yz7klYfHFXOSnflOG31CocstpK06x6E+67fVoqhKIlESiJREoiURa1/s6KddE0UcqfRkRWH4EEURVe/9F2y5eNqqH+reRB+VWC/CiKLb0LbM5LKPAS/5gmvc4oub9Mej+zoLy3t7EmU5b1kaywGCukahwYDXkDh2c+OqZ5bGTVb7OzPla2lb+Wlb8dskRVIIVMz50qoAJxxZn4hBuyT4AZJAqqY2Sc0JuV+RHB4Gip+46lNRdHVCl7qZnx2iA5jiUDyIYjxdj5DhVlHZ42YDitLg518juFw+7yqe1jFtG9WK1Qpaxb5XGrtDO87zuJxpXn7R4cNNttLLLEX6TcN/sMT8qvIFolzWeEff4XV0UAAAYAGAByA4VxRJJqVagUVV9Jl91Viy5wZWWMeWdb/ALqEe+rPI8WfaQf2gnoOZUS3PzYjtVO2dDojReYG/wAzvPxNdQ41K6zJ8HYWZkZxpfvN55rYrxTFn2DHq2hajkomc+6PSPiwqFlJ2bZH7aDmqDLJJmhb/kfQBdNrkVCUB09fFhN9bq1/NKi/xqwyWK2tnmeAK0zjOZm6yBxIVKNdWuzK1NrtiCU/Ub4jFZM8QUHKTqWST/E87ln9INuXuLe3UZK2owPISHHmRHj31WZLcGwvldpf7e64q0RufI2NuOb7nou5ej/bvrthBMTl9IST+0Tsv+JGoeBFXKr1YqIonpN0egv4GguFyp3qw3MjcmQ8mGfIjIIIJFEXG9pWVxshxFd5ltCcQ3Kg4HcrjeVPh+GoZ01dsyfn9+PHVr+VcWHKXZ9yXDQdXx6emGa6U7Q2XJEwYm4UAqQey0kStw8CaxyW1zS9rhTDqssruY8Ruaa49F+gKtlSpREoiURKIlESiJREoi/PHpVm2lDcypcTTG1ldjDpYrEyHeqYXAJUbirZO4neDkl6obYVjeomq2to5EbdrUoxOOWRKCMfRwMd1V1omspdmyvII0XjpzU+zvnjFY2g1049VK2H+1kd2S0XXJgFmVchVG5VJlAC5JPA7yfDBluscTaCQcz6BZ9pai4uzbz91rdHRC+uyDfXOmPOerQgn8oAjBHI9o1Eny5E0UiBJ23D3PJZfhppf7rrvvl6q7bJ2XFbRiOFAijee8nmWPEnxNc9PaJJ358hqVNjjbGKNC3K0rYuZekO76+9itxvWEan+02GII+yFH3zXUZGh7OAyHFx5D5rwUVkX4m2Mh0C87sT7eawVZrt0ovFKdCIdV9I/KKAL75Hz+iGqrLL6QNbrd6D5XN5ScXWymhrRxJPRdArmVHVX9IsuLZF/pJ4l/KTJ/0Va5GbW0V1NJ6dVgRnSRt1vb61VTrpl2C1dox61WP+kkjj/O6g/ChdmAu1AngFVZaP/aObrLRzClLqbrdtSnlEmlfuqgPxkaqdjezya0fuPU+wXOWXv24nUPYdVP8Ao82t/s/aLWrnFtenVEeSzcNP3ty/3Q5mrSwz9rFfiLj0PmoWULN2Mxpgbx1Hl7Ls9TFBSiLDd2qSo0ciLJGwwysAQR3EHcaIqrsf0a7PtbkXMUTCRSSgMjFVJBGQCd5wTjJOOVEVwoiURKIlESiJREoiURKItbaWz4riNopo1ljbcysAQe73jiDyoi4/0j9Hl1s12udlu0kXF4D2mAHLT/OqPzjkWJJrRaLNHO3NkFfUblsjldGatWz0U6XxXo0/Jzgb4yeOOJQ/OHeOI+J5S3ZOks3exbr9/tFcQWlst2BVkquUpKItTa+0UtoZJn9lFzjvPBVHiTgDzrbBC6aQRtxP2vktcjwxpcVyTZAZzJcSb5JWJz5nJx3DPAdwFdvmtY0MbgLlPyBZiGOtL8XYbvk+gUlXi6FKIrL6OYOxcTY+Ul0DxWJQo/eL1z2W5KyNZqHM/FFyUj+0tEsmt1P+Nyt9Uq9VK9IcuZLSP60sp+6oQfGSr7IjP7j9w439FnZWl9sjGqp4D3KgKvV1K92EYa6tw25EczOTwCwoWyfvaajW1xbZ30xPdH+65UmW3DNjYf3Z3/EfIWn0fhd1mvACZDKZFHMjLGVR5iRlHiq91abW5rS2z6KU9j5UruKosnxOLHWgC+tRu0jzrTeArBtmwW7g7B7W6SJweeMqQeQI5+/lVfZpnWeW/cR91K0tUDbTDQbwfutdG9GPS71+2KS7ry3wk6nAJI3B8fWwc9zBhwxnpgQRULknAg0KuderxKIlESiJREoiURKIlESiJREoiURKIuf9P/RtHeE3FqRBeg6tQJCyEcNWN6v3ON/fndjwgEUOC9BIvCqnRvpW3WG0v1MN4h09oABzyzyDHljstkFeOK5fKGSjFWSEVbq0j3Hpp1q2s1rD+6/FW2WQKCzEKoGSScAAcSTyFUzQXGgvKnEgCpXLOlu3f9oTCGEn1WI5ZuGtuGfLiF8ye6urybYfwzM9/iPIavdRYYXZQnEbfALyfuvRx0IigAADAG4DwFT12zGtY0NaKAXL7RerDeT9WjOfmgn/AC+NegVNFotU4ghdKdAr56Oa6P0Y2f6vawxH2lQF/tt2n/eJrjLZN207njAm7cLhyXKwsLIwDj10qTqMtq530sm6y/fuhiSP7zkyN8CldTkmPNs1f3Enhd7qZklmdaHyftAbxvPoFH1ZLoFBbamYydWnEppOM/OYMRu38EGeO7NZgNpnO0Xrj8vyl9pbE3QPW/0AV+2VbLFDGiEFVUYYfOzvLe8nPvrmJ5HSSOc7Gv0eSsrPG2OJrW4AfT5rXi/YPoPyMjdg8kdjvQ9ysd6+JK/RFbHfnNzh4hjtA0+WnjrWtv5Ls0+E4bCdG46OGpa1/PJYXMe0LcZKkLOg+ehwDnzwBnkQh5GrDJtp/wDE7y9uqrMrWT/zN8/fofJd22XtCO4hjmibVHKodT4EZ3jkeRHI1cKiW1REoiURKIlESiJREoiURKIlESiJREoirHTXoPbbTQdaCkqjCSpjUB9E5GGXwPjjB30RcE6X9HLqwkEV00r2+f2cgZijgcNIYlUf6h3jBxkYJwDGtNWgA7ltY5pcBITm7MfKty2NmmPRiLGkce/P1ueawdWt677JzrL2NLNSnOu3TX6LltVip6URZNk2XrN3FFxRCJpfsoewv3nxu7gaiW+fsbO52k3Dzx4BUWWJs9zbOP8AI7hgPM3+S6hXHqAvMsgVSzHCqCSTyAGSa9a0uIAxK8JAFSuUQzmUvM2Q0ztJg8gx7A9yBR7q7eOMRMbGNAorvJMRZZw44vOdxw5UWDaV+sS97HgP4nwra1tV7lHKLLGzW44DqdnqpHolsZlzcTA9a/sg8VB4kjkx7uQ3cyKqMoWsP/KZgMdqo7BZn5xtE3jdr+/wLlJsrW5JUFrc7yoGTGTxKjiyHiVG8csjcIoImFDc7137dunSpRBgNRezVq3axs0aLlvApKnzXjceBVgfgRWjvRu1EKR3ZG6wV8FsNBjbLoQVwxz2SMYJ4nzO/wAa9Mhzs4XHZrXgjGZmG8bdX3zUt6EtotGbrZ7nPUN1kWT8xz2hjuzpbzkNdTDIJIw8aVx08Rikcw6D/HJdVrYtSURKIlESiJREoiURKIlESiJREoiURKIte/so542jlRZI2GGVgCD5g0RcK9Ino2ksSbmy1tbDeygkvD37+Lx+JyRzyN9FsilfG4PYSDrCqNjt0HAk/MP4j/L4VrLNS6exf9QDw2kf7h1HtwUl62GwsQ66R9yIm8k/wA5k8K1OIYC55oBrVraMq2eOPOY4PJwAOPsNZXQuiewvVYjrIaeU6pWHDPzVH1VG4e8865O32z8TJUeEYe/mqFgcSXvNXOvPtuGAU3UFbFSen23VINqjAZx6w2dypxEefpvjh9HPfV7kixEu7dwuGG069w9dy0/lyydm9wDcXEml2recFSbnbOSEhGpjgAnxOBgc9+7fgV0ObQVcptry+3+3ZRU4VOHkPeg3qb2J0VwesusSSH5h3gfa+kfDgPHcRUWrKJd3Ybhr0/Hqo1nyeXOMtpOc46Dfx1+gUvplh4Zmh7s/tF8iflF8zq+1UOscuPddyPt6blMpJFh3m8x7+u9bVpexy50MCRxXgw+0p7S+8VqkiezxD244LbHMyTwn34YrC+zgGLxMYnJy2BlWPeycCfEYJ76zE1RmvGcOY3H+RsWBgAJdGc0ngd463Has0DScHCfaVj/hI3fiawcGfpJ8/f4CzYZMHAeXt8lZ/Ripfbdy6+xHbFHP1maHA/cb8probA0ts7a7TzXMZScHWl1NFBy+hdlqYoKURKIlESiJREoiURKIlESiJREoiURKIlESiLm/TT0S290WltSLac7yMfsnPio9gnvXxJUmiLlW0Oi8lkcXizWrA4SeMa4W7jrG8N4ZB8BUebtf0tDhqOPspMAgI77i06xeOGK3LC3vCP5PtHrFH9Y5x5g6sVWSvswP5sFPIfCsY7HK8VimDuPyvt7a7Tx2rqRl59U5BH3exkeRz4UjksGiMA7R/K8ksNrGLqjZjwuqtXZnRy2du3OzybyUI6tt/HKt2/furZNbp2jusoNeI4i5ZQZPs7jR76nV4TwN6tVtsuGNCixqEYYYYzq+0Tvb31Vvnke7Oc41+8FcR2aKNuY1op9x1rF6k8fyD9n+jkyV+6/tJ+8ByArLtWP/ALgv1jHzGB5HasexfH/aN2o4eRxHMbF7XaBHykUiHvC619xTJA+0BXhhB8DgeR59CV725HjaRu7w5dQF7kgimwSquV4HHaXyPFa8DpIrgSPvBelsU15ANOPuEjsdPsySgdxfV8X1H414Zc7EDhT0ovWw5uDjxr61UbtXbDGQWtopmu3OkBQDpPPPLI479y8WwBvm2OwmQ577m+vwoFuygIhmRmrvT52cV1f0ddEBs220MQ9xKdc7jO9uSgneVXJGTxJY7tWKv1zZNVaqLxKIlESiJREoiURKIlESiJREoiURKIlESiJREoi8yxhgVYBlIwQRkEeIoioe3fRNZTHXBrs5uTQHC/3fADwTTXhAIoV61xaag0Kqt70L2xa/JtDfRjySTHkxA/fY1CkydA/AU3eysIsqWhmJzt/uPlQG0trNGNN/YTRrzLxak/MwAPuzUT+mysNYn+o9Kqb/AFWKQUlj9D60WG121ZH5OaSLwBk0jyU5QfhWt9mtX6mh3D1uK2stdj/S8t/5U4XhSNvti3HG7VvtNGP0Vajvs0xwjpur1JUllrgGMtd9OgCyP0hth/PofI5/TNYixTn9BWRt9mH6x6rT/wDu2J20QJLcScljjJP4e1+ANSGZLmPioOfoo0mV4G+Gp5evspnZ3Q7al98rjZ9ueOTqlI8gcj3lD4GrGDJ8Ud57x2+38qrtGU5pbh3Rs9/4XS+iPQ612chW3TtsMPK2928zyH1VAHhmpyrlYKIlESiJREoiURKIlESiJREoiURKIlESiJREoiURKIlESiJREoii77o5aTb5bW3kPe8KMfxIoijm6AbMP/8ADb/3SiiLJD0F2avCxtvfCh/UGiKbtrVIxpjRUXuVQB+AoizURKIlESiJREoiURKIlESiJREoiURKIlESiJREoiURKIlESiJREoiURKIlESiJREoiURKIlESiJREoiURKIlESiJREoiURKIlESiJREoiURKIlESiJREoiURKIlESiJREoiURKIlESiJREoiURKIv/2Q=="/>
          <p:cNvSpPr>
            <a:spLocks noChangeAspect="1" noChangeArrowheads="1"/>
          </p:cNvSpPr>
          <p:nvPr/>
        </p:nvSpPr>
        <p:spPr bwMode="auto">
          <a:xfrm>
            <a:off x="155575" y="-1790700"/>
            <a:ext cx="374332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9466" name="Picture 10" descr="http://www.coloriage.tv/dessincolo/poisson-rigol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071546"/>
            <a:ext cx="1285884" cy="1285884"/>
          </a:xfrm>
          <a:prstGeom prst="rect">
            <a:avLst/>
          </a:prstGeom>
          <a:noFill/>
        </p:spPr>
      </p:pic>
      <p:pic>
        <p:nvPicPr>
          <p:cNvPr id="19468" name="Picture 12" descr="http://www.coloriage.tv/dessincolo/de-poisson-avril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71604" y="2714620"/>
            <a:ext cx="1357322" cy="1357322"/>
          </a:xfrm>
          <a:prstGeom prst="rect">
            <a:avLst/>
          </a:prstGeom>
          <a:noFill/>
        </p:spPr>
      </p:pic>
      <p:pic>
        <p:nvPicPr>
          <p:cNvPr id="19470" name="Picture 14" descr="http://www.coloriage.tv/dessincolo/poisson-avril-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58" y="4857760"/>
            <a:ext cx="1428760" cy="1428760"/>
          </a:xfrm>
          <a:prstGeom prst="rect">
            <a:avLst/>
          </a:prstGeom>
          <a:noFill/>
        </p:spPr>
      </p:pic>
      <p:pic>
        <p:nvPicPr>
          <p:cNvPr id="19474" name="Picture 18" descr="https://thumbs.dreamstime.com/t/green-fish-cartoon-illustration-3089236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43702" y="1857364"/>
            <a:ext cx="1500198" cy="963983"/>
          </a:xfrm>
          <a:prstGeom prst="rect">
            <a:avLst/>
          </a:prstGeom>
          <a:noFill/>
        </p:spPr>
      </p:pic>
      <p:pic>
        <p:nvPicPr>
          <p:cNvPr id="19476" name="Picture 20" descr="http://www.teteamodeler.com/images/illustration/Image/coloriage/poisson-20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86710" y="3643314"/>
            <a:ext cx="1087929" cy="15001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st2.depositphotos.com/1007168/6110/v/170/depositphotos_61108011-Cartoon-professor-charact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2357430"/>
            <a:ext cx="2451717" cy="2857520"/>
          </a:xfrm>
          <a:prstGeom prst="rect">
            <a:avLst/>
          </a:prstGeom>
          <a:noFill/>
        </p:spPr>
      </p:pic>
      <p:sp>
        <p:nvSpPr>
          <p:cNvPr id="3" name="2 - TextBox"/>
          <p:cNvSpPr txBox="1"/>
          <p:nvPr/>
        </p:nvSpPr>
        <p:spPr>
          <a:xfrm>
            <a:off x="857224" y="1071546"/>
            <a:ext cx="3857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Le </a:t>
            </a:r>
            <a:r>
              <a:rPr lang="en-US" sz="3600" dirty="0" err="1" smtClean="0"/>
              <a:t>verbe</a:t>
            </a:r>
            <a:r>
              <a:rPr lang="en-US" sz="3600" dirty="0" smtClean="0"/>
              <a:t> “</a:t>
            </a:r>
            <a:r>
              <a:rPr lang="en-US" sz="3600" dirty="0" err="1" smtClean="0"/>
              <a:t>venir</a:t>
            </a:r>
            <a:r>
              <a:rPr lang="en-US" sz="3600" dirty="0" smtClean="0"/>
              <a:t>”</a:t>
            </a:r>
            <a:endParaRPr lang="el-GR" sz="3600" dirty="0"/>
          </a:p>
        </p:txBody>
      </p:sp>
      <p:sp>
        <p:nvSpPr>
          <p:cNvPr id="4" name="3 - TextBox"/>
          <p:cNvSpPr txBox="1"/>
          <p:nvPr/>
        </p:nvSpPr>
        <p:spPr>
          <a:xfrm>
            <a:off x="428596" y="1928802"/>
            <a:ext cx="3214710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je </a:t>
            </a:r>
            <a:r>
              <a:rPr lang="en-US" sz="3200" dirty="0" err="1" smtClean="0"/>
              <a:t>viens</a:t>
            </a:r>
            <a:endParaRPr lang="el-GR" sz="3200" dirty="0"/>
          </a:p>
        </p:txBody>
      </p:sp>
      <p:sp>
        <p:nvSpPr>
          <p:cNvPr id="5" name="4 - TextBox"/>
          <p:cNvSpPr txBox="1"/>
          <p:nvPr/>
        </p:nvSpPr>
        <p:spPr>
          <a:xfrm>
            <a:off x="428596" y="2714620"/>
            <a:ext cx="3214710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tu</a:t>
            </a:r>
            <a:r>
              <a:rPr lang="en-US" sz="3200" dirty="0" smtClean="0"/>
              <a:t> </a:t>
            </a:r>
            <a:r>
              <a:rPr lang="en-US" sz="3200" dirty="0" err="1" smtClean="0"/>
              <a:t>viens</a:t>
            </a:r>
            <a:endParaRPr lang="el-GR" sz="3200" dirty="0"/>
          </a:p>
        </p:txBody>
      </p:sp>
      <p:sp>
        <p:nvSpPr>
          <p:cNvPr id="6" name="5 - TextBox"/>
          <p:cNvSpPr txBox="1"/>
          <p:nvPr/>
        </p:nvSpPr>
        <p:spPr>
          <a:xfrm>
            <a:off x="428596" y="3500438"/>
            <a:ext cx="3214710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il</a:t>
            </a:r>
            <a:r>
              <a:rPr lang="en-US" sz="3200" dirty="0" smtClean="0"/>
              <a:t>/</a:t>
            </a:r>
            <a:r>
              <a:rPr lang="en-US" sz="3200" dirty="0" err="1" smtClean="0"/>
              <a:t>elle</a:t>
            </a:r>
            <a:r>
              <a:rPr lang="en-US" sz="3200" dirty="0" smtClean="0"/>
              <a:t> </a:t>
            </a:r>
            <a:r>
              <a:rPr lang="en-US" sz="3200" dirty="0" err="1" smtClean="0"/>
              <a:t>vient</a:t>
            </a:r>
            <a:endParaRPr lang="el-GR" sz="3200" dirty="0"/>
          </a:p>
        </p:txBody>
      </p:sp>
      <p:sp>
        <p:nvSpPr>
          <p:cNvPr id="7" name="6 - TextBox"/>
          <p:cNvSpPr txBox="1"/>
          <p:nvPr/>
        </p:nvSpPr>
        <p:spPr>
          <a:xfrm>
            <a:off x="428596" y="4286256"/>
            <a:ext cx="3214710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nous </a:t>
            </a:r>
            <a:r>
              <a:rPr lang="en-US" sz="3200" dirty="0" err="1" smtClean="0"/>
              <a:t>venons</a:t>
            </a:r>
            <a:endParaRPr lang="el-GR" sz="3200" dirty="0"/>
          </a:p>
        </p:txBody>
      </p:sp>
      <p:sp>
        <p:nvSpPr>
          <p:cNvPr id="8" name="7 - TextBox"/>
          <p:cNvSpPr txBox="1"/>
          <p:nvPr/>
        </p:nvSpPr>
        <p:spPr>
          <a:xfrm>
            <a:off x="428596" y="5072074"/>
            <a:ext cx="3214710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vous</a:t>
            </a:r>
            <a:r>
              <a:rPr lang="en-US" sz="3200" dirty="0" smtClean="0"/>
              <a:t> </a:t>
            </a:r>
            <a:r>
              <a:rPr lang="en-US" sz="3200" dirty="0" err="1" smtClean="0"/>
              <a:t>venez</a:t>
            </a:r>
            <a:endParaRPr lang="el-GR" sz="3200" dirty="0"/>
          </a:p>
        </p:txBody>
      </p:sp>
      <p:sp>
        <p:nvSpPr>
          <p:cNvPr id="9" name="8 - TextBox"/>
          <p:cNvSpPr txBox="1"/>
          <p:nvPr/>
        </p:nvSpPr>
        <p:spPr>
          <a:xfrm>
            <a:off x="428596" y="5857892"/>
            <a:ext cx="3214710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ils</a:t>
            </a:r>
            <a:r>
              <a:rPr lang="en-US" sz="3200" dirty="0" smtClean="0"/>
              <a:t>/</a:t>
            </a:r>
            <a:r>
              <a:rPr lang="en-US" sz="3200" dirty="0" err="1" smtClean="0"/>
              <a:t>elles</a:t>
            </a:r>
            <a:r>
              <a:rPr lang="en-US" sz="3200" dirty="0" smtClean="0"/>
              <a:t> </a:t>
            </a:r>
            <a:r>
              <a:rPr lang="en-US" sz="3200" dirty="0" err="1" smtClean="0"/>
              <a:t>viennent</a:t>
            </a:r>
            <a:endParaRPr lang="el-GR" sz="3200" dirty="0"/>
          </a:p>
        </p:txBody>
      </p:sp>
    </p:spTree>
  </p:cSld>
  <p:clrMapOvr>
    <a:masterClrMapping/>
  </p:clrMapOvr>
  <p:transition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orine1967.com/wp-content/uploads/2015/09/hibou-avec-des-lunettes-lisant-un-liv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143116"/>
            <a:ext cx="2555408" cy="2357454"/>
          </a:xfrm>
          <a:prstGeom prst="rect">
            <a:avLst/>
          </a:prstGeom>
          <a:noFill/>
        </p:spPr>
      </p:pic>
      <p:sp>
        <p:nvSpPr>
          <p:cNvPr id="3" name="2 - TextBox"/>
          <p:cNvSpPr txBox="1"/>
          <p:nvPr/>
        </p:nvSpPr>
        <p:spPr>
          <a:xfrm>
            <a:off x="3000364" y="1571612"/>
            <a:ext cx="614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</a:t>
            </a:r>
            <a:r>
              <a:rPr lang="el-GR" sz="2400" dirty="0" smtClean="0"/>
              <a:t>’</a:t>
            </a:r>
            <a:r>
              <a:rPr lang="en-US" sz="2400" dirty="0" smtClean="0"/>
              <a:t>article contract</a:t>
            </a:r>
            <a:r>
              <a:rPr lang="fr-FR" sz="2400" dirty="0" smtClean="0"/>
              <a:t>é </a:t>
            </a:r>
            <a:r>
              <a:rPr lang="el-GR" sz="2400" dirty="0" smtClean="0"/>
              <a:t>/ Το συνηρημένο άρθρο </a:t>
            </a:r>
            <a:endParaRPr lang="el-GR" sz="2400" dirty="0"/>
          </a:p>
        </p:txBody>
      </p:sp>
      <p:sp>
        <p:nvSpPr>
          <p:cNvPr id="4" name="3 - TextBox"/>
          <p:cNvSpPr txBox="1"/>
          <p:nvPr/>
        </p:nvSpPr>
        <p:spPr>
          <a:xfrm>
            <a:off x="2786050" y="4286256"/>
            <a:ext cx="1071570" cy="46166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venir</a:t>
            </a:r>
            <a:endParaRPr lang="el-GR" sz="2400" dirty="0"/>
          </a:p>
        </p:txBody>
      </p:sp>
      <p:sp>
        <p:nvSpPr>
          <p:cNvPr id="5" name="4 - TextBox"/>
          <p:cNvSpPr txBox="1"/>
          <p:nvPr/>
        </p:nvSpPr>
        <p:spPr>
          <a:xfrm>
            <a:off x="4357686" y="2071678"/>
            <a:ext cx="4786314" cy="7078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- du</a:t>
            </a:r>
            <a:r>
              <a:rPr lang="en-US" sz="2000" dirty="0" smtClean="0"/>
              <a:t> → </a:t>
            </a:r>
            <a:r>
              <a:rPr lang="en-US" sz="2000" dirty="0" err="1" smtClean="0"/>
              <a:t>masculin</a:t>
            </a:r>
            <a:r>
              <a:rPr lang="en-US" sz="2000" dirty="0" smtClean="0"/>
              <a:t> </a:t>
            </a:r>
            <a:r>
              <a:rPr lang="en-US" sz="2000" dirty="0" err="1" smtClean="0"/>
              <a:t>singulier</a:t>
            </a:r>
            <a:r>
              <a:rPr lang="en-US" sz="2000" dirty="0" smtClean="0"/>
              <a:t> /</a:t>
            </a:r>
            <a:r>
              <a:rPr lang="el-GR" sz="2000" dirty="0" smtClean="0"/>
              <a:t>αρσενικό ενικού αριθμού</a:t>
            </a:r>
            <a:r>
              <a:rPr lang="en-US" sz="2000" dirty="0" smtClean="0"/>
              <a:t> </a:t>
            </a:r>
            <a:endParaRPr lang="el-GR" sz="2000" dirty="0"/>
          </a:p>
        </p:txBody>
      </p:sp>
      <p:sp>
        <p:nvSpPr>
          <p:cNvPr id="6" name="5 - TextBox"/>
          <p:cNvSpPr txBox="1"/>
          <p:nvPr/>
        </p:nvSpPr>
        <p:spPr>
          <a:xfrm>
            <a:off x="4357686" y="3000372"/>
            <a:ext cx="4786314" cy="7078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- </a:t>
            </a:r>
            <a:r>
              <a:rPr lang="fr-FR" sz="2000" u="sng" dirty="0" smtClean="0"/>
              <a:t>de</a:t>
            </a:r>
            <a:r>
              <a:rPr lang="en-US" sz="2000" u="sng" dirty="0" smtClean="0"/>
              <a:t> la </a:t>
            </a:r>
            <a:r>
              <a:rPr lang="en-US" sz="2000" dirty="0" smtClean="0"/>
              <a:t>→ f</a:t>
            </a:r>
            <a:r>
              <a:rPr lang="fr-FR" sz="2000" dirty="0" err="1" smtClean="0"/>
              <a:t>éminin</a:t>
            </a:r>
            <a:r>
              <a:rPr lang="fr-FR" sz="2000" dirty="0" smtClean="0"/>
              <a:t> singulier </a:t>
            </a:r>
            <a:r>
              <a:rPr lang="el-GR" sz="2000" dirty="0" smtClean="0"/>
              <a:t>/ θηλυκό ενικού αριθμού</a:t>
            </a:r>
            <a:r>
              <a:rPr lang="fr-FR" sz="2000" dirty="0" smtClean="0"/>
              <a:t> </a:t>
            </a:r>
            <a:endParaRPr lang="el-GR" sz="2000" dirty="0"/>
          </a:p>
        </p:txBody>
      </p:sp>
      <p:sp>
        <p:nvSpPr>
          <p:cNvPr id="7" name="6 - TextBox"/>
          <p:cNvSpPr txBox="1"/>
          <p:nvPr/>
        </p:nvSpPr>
        <p:spPr>
          <a:xfrm>
            <a:off x="4357686" y="3857628"/>
            <a:ext cx="4786314" cy="163121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000" i="1" u="sng" dirty="0" smtClean="0"/>
              <a:t>-</a:t>
            </a:r>
            <a:r>
              <a:rPr lang="en-US" sz="2000" i="1" u="sng" dirty="0" smtClean="0"/>
              <a:t> de l’  </a:t>
            </a:r>
            <a:r>
              <a:rPr lang="en-US" sz="2000" dirty="0" smtClean="0"/>
              <a:t>→</a:t>
            </a:r>
            <a:r>
              <a:rPr lang="en-US" sz="2000" dirty="0" err="1" smtClean="0"/>
              <a:t>masculin</a:t>
            </a:r>
            <a:r>
              <a:rPr lang="en-US" sz="2000" dirty="0" smtClean="0"/>
              <a:t> et f</a:t>
            </a:r>
            <a:r>
              <a:rPr lang="fr-FR" sz="2000" dirty="0" err="1" smtClean="0"/>
              <a:t>éminin</a:t>
            </a:r>
            <a:r>
              <a:rPr lang="fr-FR" sz="2000" dirty="0" smtClean="0"/>
              <a:t> singulier avant les noms qui commencent par une voyelle </a:t>
            </a:r>
            <a:r>
              <a:rPr lang="el-GR" sz="2000" dirty="0" smtClean="0"/>
              <a:t>/ αρσενικό και θηλυκό ενικού αριθμού πριν από λέξεις που αρχίζουν από φωνήεν</a:t>
            </a:r>
            <a:r>
              <a:rPr lang="fr-FR" sz="2000" dirty="0" smtClean="0"/>
              <a:t> </a:t>
            </a:r>
            <a:endParaRPr lang="el-GR" sz="2000" dirty="0"/>
          </a:p>
        </p:txBody>
      </p:sp>
      <p:sp>
        <p:nvSpPr>
          <p:cNvPr id="8" name="7 - TextBox"/>
          <p:cNvSpPr txBox="1"/>
          <p:nvPr/>
        </p:nvSpPr>
        <p:spPr>
          <a:xfrm>
            <a:off x="4357686" y="5715016"/>
            <a:ext cx="4786314" cy="101566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i="1" u="sng" dirty="0" smtClean="0"/>
              <a:t>- des</a:t>
            </a:r>
            <a:r>
              <a:rPr lang="en-US" sz="2000" dirty="0" smtClean="0"/>
              <a:t>→ </a:t>
            </a:r>
            <a:r>
              <a:rPr lang="en-US" sz="2000" dirty="0" err="1" smtClean="0"/>
              <a:t>masculin</a:t>
            </a:r>
            <a:r>
              <a:rPr lang="en-US" sz="2000" dirty="0" smtClean="0"/>
              <a:t> et f</a:t>
            </a:r>
            <a:r>
              <a:rPr lang="fr-FR" sz="2000" dirty="0" err="1" smtClean="0"/>
              <a:t>éminin</a:t>
            </a:r>
            <a:r>
              <a:rPr lang="fr-FR" sz="2000" dirty="0" smtClean="0"/>
              <a:t> pluriel </a:t>
            </a:r>
            <a:r>
              <a:rPr lang="el-GR" sz="2000" dirty="0" smtClean="0"/>
              <a:t>/ αρσενικό και θηλυκό πληθυντικού αριθμού</a:t>
            </a:r>
            <a:endParaRPr lang="el-GR" sz="2000" dirty="0"/>
          </a:p>
        </p:txBody>
      </p:sp>
    </p:spTree>
  </p:cSld>
  <p:clrMapOvr>
    <a:masterClrMapping/>
  </p:clrMapOvr>
  <p:transition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Προσαρμοσμένος 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7030A0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Παρουσίαση</Template>
  <TotalTime>237</TotalTime>
  <Words>147</Words>
  <Application>Microsoft Office PowerPoint</Application>
  <PresentationFormat>Προβολή στην οθόνη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Waveform</vt:lpstr>
      <vt:lpstr>Ε’ Δημοτικού Français Unité 17 – Ενότητα 17 Je viens de l’ aéroport /  Έρχομαι από το αεροδρόμιο 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</dc:title>
  <dc:creator>maria priovolou</dc:creator>
  <cp:lastModifiedBy>Bernard</cp:lastModifiedBy>
  <cp:revision>26</cp:revision>
  <dcterms:created xsi:type="dcterms:W3CDTF">2015-07-10T08:21:16Z</dcterms:created>
  <dcterms:modified xsi:type="dcterms:W3CDTF">2016-08-23T20:51:56Z</dcterms:modified>
</cp:coreProperties>
</file>