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94712" autoAdjust="0"/>
  </p:normalViewPr>
  <p:slideViewPr>
    <p:cSldViewPr>
      <p:cViewPr varScale="1">
        <p:scale>
          <a:sx n="55" d="100"/>
          <a:sy n="55" d="100"/>
        </p:scale>
        <p:origin x="-10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9" y="5354640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0217-5413-4E97-82AF-E9557C806BE7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251-BA9D-48C1-A8F1-11A52FB7F0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07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9369-3539-4F8C-8E92-62C4271D62A0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8227-AE5E-46CB-B48F-35E269968C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3348-D50B-4A3C-9F88-675BFB43C3DF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7DAB-C6D4-42AF-A817-D58B2FC777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7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B261-19D1-4363-8559-8BBB914DC89B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35D0-C7B4-4E08-AE66-BDFACEC8ED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4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90" y="4203701"/>
            <a:ext cx="2876551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6" y="4075113"/>
            <a:ext cx="5545139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4" y="4087815"/>
            <a:ext cx="5467351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7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9" y="4059240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5E14-A641-40A1-9940-C9B731BE883C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6494-83FF-441A-9B0C-E8159E1370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1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18F7-7C4C-4183-8F17-52BC44066DBC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6218-45F6-4B4A-BF66-FBAD05BF00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67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9553-3550-4A5D-B4D7-4C589A94CE15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16AD-D95A-4587-BEA1-EC3B056CD7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86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BE32-46BA-4F24-AE17-21491F6D8C0B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9489-2649-425F-A61A-550F214B72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6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2F7D-D72B-4FFF-B8E3-42CB3CE52A42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C247-3F07-4A2E-A1B9-C83F18CD61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9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9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3582-6306-4110-8619-0072B606D3E1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6396-7BD5-4BAB-88D0-5B262EFA80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4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9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0FC-6282-4B81-869F-65AB7EF7D576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55F8-97B7-47F7-A479-E94A12E35E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96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9" y="1679577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0" y="6249990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8A68F2-2DB9-4BC8-97FB-952F5C3E1792}" type="datetimeFigureOut">
              <a:rPr lang="el-GR"/>
              <a:pPr>
                <a:defRPr/>
              </a:pPr>
              <a:t>27/7/2016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90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6" y="6249990"/>
            <a:ext cx="116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47D7EF-D09A-4200-B8C9-AC0D5BB7A0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>
          <a:xfrm>
            <a:off x="228600" y="2571750"/>
            <a:ext cx="8610600" cy="1847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Ενότητα </a:t>
            </a:r>
            <a:r>
              <a:rPr lang="en-US" dirty="0" smtClean="0"/>
              <a:t>6</a:t>
            </a:r>
            <a:r>
              <a:rPr lang="el-GR" dirty="0" smtClean="0"/>
              <a:t>η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Κεφάλαιο </a:t>
            </a:r>
            <a:r>
              <a:rPr lang="en-US" dirty="0" smtClean="0"/>
              <a:t>4o</a:t>
            </a:r>
            <a:r>
              <a:rPr lang="el-GR" dirty="0" smtClean="0"/>
              <a:t>: Είδη των ζώων</a:t>
            </a:r>
            <a:endParaRPr lang="el-GR" dirty="0"/>
          </a:p>
        </p:txBody>
      </p:sp>
      <p:sp>
        <p:nvSpPr>
          <p:cNvPr id="8195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622800"/>
            <a:ext cx="6400800" cy="147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dirty="0" smtClean="0"/>
              <a:t>Όνομα Σχολείου</a:t>
            </a:r>
          </a:p>
          <a:p>
            <a:pPr>
              <a:buFont typeface="Arial" charset="0"/>
              <a:buNone/>
            </a:pPr>
            <a:r>
              <a:rPr lang="el-GR" dirty="0" smtClean="0"/>
              <a:t>Όνομα Δασκάλου</a:t>
            </a:r>
          </a:p>
        </p:txBody>
      </p:sp>
      <p:sp>
        <p:nvSpPr>
          <p:cNvPr id="8196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88A5089-7FB5-4449-9092-3C0AE119E529}" type="slidenum">
              <a:rPr lang="el-GR">
                <a:solidFill>
                  <a:schemeClr val="tx2"/>
                </a:solidFill>
              </a:rPr>
              <a:pPr eaLnBrk="1" hangingPunct="1"/>
              <a:t>1</a:t>
            </a:fld>
            <a:endParaRPr lang="el-GR">
              <a:solidFill>
                <a:schemeClr val="tx2"/>
              </a:solidFill>
            </a:endParaRPr>
          </a:p>
        </p:txBody>
      </p:sp>
      <p:pic>
        <p:nvPicPr>
          <p:cNvPr id="8197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609600"/>
            <a:ext cx="128905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544417" cy="18288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Πως τρώνε τα ζώα;</a:t>
            </a:r>
            <a:br>
              <a:rPr lang="el-GR" dirty="0"/>
            </a:br>
            <a:r>
              <a:rPr lang="el-GR" dirty="0"/>
              <a:t>Τι τρώνε τα ζώα;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" y="3137511"/>
            <a:ext cx="2291786" cy="1527857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6604" r="22593" b="37629"/>
          <a:stretch/>
        </p:blipFill>
        <p:spPr>
          <a:xfrm>
            <a:off x="3278596" y="3459480"/>
            <a:ext cx="2131604" cy="1188720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Δεξιό βέλος 9"/>
          <p:cNvSpPr/>
          <p:nvPr/>
        </p:nvSpPr>
        <p:spPr>
          <a:xfrm>
            <a:off x="2362200" y="3810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>
            <a:off x="5486400" y="3926457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4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68917"/>
            <a:ext cx="2544417" cy="169176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Πως τρώνε τα ζώα;</a:t>
            </a:r>
            <a:br>
              <a:rPr lang="el-GR" dirty="0"/>
            </a:br>
            <a:r>
              <a:rPr lang="el-GR" dirty="0"/>
              <a:t>Τι τρώνε τα ζώα;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" y="2667000"/>
            <a:ext cx="2312670" cy="2743200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4769" r="20912"/>
          <a:stretch/>
        </p:blipFill>
        <p:spPr>
          <a:xfrm>
            <a:off x="3209026" y="3268917"/>
            <a:ext cx="1932317" cy="1741592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Δεξιό βέλος 9"/>
          <p:cNvSpPr/>
          <p:nvPr/>
        </p:nvSpPr>
        <p:spPr>
          <a:xfrm>
            <a:off x="1981200" y="3810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>
            <a:off x="5334000" y="3926457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3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83" y="2042823"/>
            <a:ext cx="2544417" cy="169097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Ποια ζώα είναι φυτοφάγα;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15323" r="9473"/>
          <a:stretch/>
        </p:blipFill>
        <p:spPr>
          <a:xfrm flipH="1">
            <a:off x="76200" y="1447800"/>
            <a:ext cx="2889288" cy="2286000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66118"/>
            <a:ext cx="2684477" cy="2286000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2748196" cy="18288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2362200" cy="19335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1981200"/>
            <a:ext cx="18440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58" y="2042823"/>
            <a:ext cx="1605866" cy="169097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Ποια ζώα είναι σαρκοφάγα;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294" y="1447800"/>
            <a:ext cx="2705100" cy="2286000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558" r="12540" b="9101"/>
          <a:stretch/>
        </p:blipFill>
        <p:spPr>
          <a:xfrm>
            <a:off x="3434667" y="3782022"/>
            <a:ext cx="2473448" cy="2286000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95178"/>
            <a:ext cx="2748196" cy="17728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38637"/>
            <a:ext cx="2926080" cy="14630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2237700"/>
            <a:ext cx="1844040" cy="13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84" y="3124200"/>
            <a:ext cx="3429001" cy="2286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Ποια ζώα είναι παμφάγα;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2438400"/>
            <a:ext cx="2698115" cy="3200400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Πως κινούνται τα ζώα;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αρκούδα είναι τετράποδο, δηλαδή κινείται με τα 4 πόδια.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6" y="3429000"/>
            <a:ext cx="2273858" cy="2697163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Η μέλισσα είναι έντομο, δηλαδή κινείται με πολλά πόδια και φτερά.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3627437"/>
            <a:ext cx="2697163" cy="2697163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Πως κινούνται τα ζώα;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σαρδέλα είναι ψάρι, δηλαδή κινείται με πτερύγια και ουρά.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6" y="4089923"/>
            <a:ext cx="2273858" cy="1375316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Το φίδι είναι ερπετό, δηλαδή κινείται με την κοιλιά.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4013749"/>
            <a:ext cx="2697163" cy="1924538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Πως κινούνται τα ζώα;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πελεκάνος είναι πτηνό, δηλαδή κινείται με 2 πόδια και φτερά.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6" y="3816796"/>
            <a:ext cx="2273858" cy="1921570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Με τι καλύπτεται το σώμα των ζώων;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Τρίχωμα-Προστασία από το κρύο.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6" y="3809415"/>
            <a:ext cx="2273858" cy="1936332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Φτερά και πούπουλα-Για το πέταγμα.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3963950"/>
            <a:ext cx="2697163" cy="2024137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Με τι καλύπτεται το σώμα των ζώων;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Φολίδες – Σκληρό δέρμα  για να προστατεύεται από τους εχθρούς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6" y="4209117"/>
            <a:ext cx="2273858" cy="1136929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Λέπια – Για να μπορεί να κολυμπάει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4079355"/>
            <a:ext cx="2697163" cy="1793326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Με τι καλύπτεται το σώμα των ζώων;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Όστρακο – Για να προστατεύεται τους εχθρούς.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6" y="4052789"/>
            <a:ext cx="2273858" cy="1449584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Κέλυφος – Για να προστατεύεται από τους εχθρούς.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4133155"/>
            <a:ext cx="2697163" cy="1685726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04" y="3431157"/>
            <a:ext cx="2743200" cy="13716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Πως τρώνε τα ζώα;</a:t>
            </a:r>
            <a:br>
              <a:rPr lang="el-GR" dirty="0" smtClean="0"/>
            </a:br>
            <a:r>
              <a:rPr lang="el-GR" dirty="0" smtClean="0"/>
              <a:t>Τι τρώνε τα ζώα;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449"/>
            <a:ext cx="2273858" cy="2255065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7" y="3020257"/>
            <a:ext cx="2697163" cy="1930322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Δεξιό βέλος 9"/>
          <p:cNvSpPr/>
          <p:nvPr/>
        </p:nvSpPr>
        <p:spPr>
          <a:xfrm>
            <a:off x="2286000" y="3810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>
            <a:off x="5791200" y="3926457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5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" r="33146" b="389"/>
          <a:stretch/>
        </p:blipFill>
        <p:spPr>
          <a:xfrm flipH="1">
            <a:off x="6569523" y="2819400"/>
            <a:ext cx="1636531" cy="27432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Πως τρώνε τα ζώα;</a:t>
            </a:r>
            <a:br>
              <a:rPr lang="el-GR" dirty="0"/>
            </a:br>
            <a:r>
              <a:rPr lang="el-GR" dirty="0"/>
              <a:t>Τι τρώνε τα ζώα;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t="5346" r="11226" b="3024"/>
          <a:stretch/>
        </p:blipFill>
        <p:spPr>
          <a:xfrm flipH="1">
            <a:off x="76200" y="2895600"/>
            <a:ext cx="2291786" cy="2011680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2618" y="2819400"/>
            <a:ext cx="1107982" cy="2468880"/>
          </a:xfr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Δεξιό βέλος 9"/>
          <p:cNvSpPr/>
          <p:nvPr/>
        </p:nvSpPr>
        <p:spPr>
          <a:xfrm>
            <a:off x="2286000" y="3810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>
            <a:off x="5105400" y="3926457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8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Προσαρμοσμένο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C973A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4846</TotalTime>
  <Words>188</Words>
  <Application>Microsoft Office PowerPoint</Application>
  <PresentationFormat>Προβολή στην οθόνη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Κυματομορφή</vt:lpstr>
      <vt:lpstr>Ενότητα 6η Κεφάλαιο 4o: Είδη των ζώων</vt:lpstr>
      <vt:lpstr>Πως κινούνται τα ζώα;</vt:lpstr>
      <vt:lpstr>Πως κινούνται τα ζώα;</vt:lpstr>
      <vt:lpstr>Πως κινούνται τα ζώα;</vt:lpstr>
      <vt:lpstr>Με τι καλύπτεται το σώμα των ζώων;</vt:lpstr>
      <vt:lpstr>Με τι καλύπτεται το σώμα των ζώων;</vt:lpstr>
      <vt:lpstr>Με τι καλύπτεται το σώμα των ζώων;</vt:lpstr>
      <vt:lpstr>Πως τρώνε τα ζώα; Τι τρώνε τα ζώα;</vt:lpstr>
      <vt:lpstr>Πως τρώνε τα ζώα; Τι τρώνε τα ζώα;</vt:lpstr>
      <vt:lpstr>Πως τρώνε τα ζώα; Τι τρώνε τα ζώα;</vt:lpstr>
      <vt:lpstr>Πως τρώνε τα ζώα; Τι τρώνε τα ζώα;</vt:lpstr>
      <vt:lpstr>Ποια ζώα είναι φυτοφάγα;</vt:lpstr>
      <vt:lpstr>Ποια ζώα είναι σαρκοφάγα;</vt:lpstr>
      <vt:lpstr>Ποια ζώα είναι παμφάγα;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2η Κεφάλαιο 5ο : Η εκκλησία της συνοικίας</dc:title>
  <dc:creator>ÎÎ¬Î½Ï„Î¹Î± Î Î±Ï€Î±Î³ÎµÏ‰ÏÎ³Î¯Î¿Ï…</dc:creator>
  <cp:lastModifiedBy>ÎÎ¬Î½Ï„Î¹Î± Î Î±Ï€Î±Î³ÎµÏ‰ÏÎ³Î¯Î¿Ï…</cp:lastModifiedBy>
  <cp:revision>44</cp:revision>
  <dcterms:created xsi:type="dcterms:W3CDTF">2015-06-28T13:46:53Z</dcterms:created>
  <dcterms:modified xsi:type="dcterms:W3CDTF">2016-07-29T07:57:52Z</dcterms:modified>
</cp:coreProperties>
</file>