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8" autoAdjust="0"/>
    <p:restoredTop sz="94712" autoAdjust="0"/>
  </p:normalViewPr>
  <p:slideViewPr>
    <p:cSldViewPr>
      <p:cViewPr varScale="1">
        <p:scale>
          <a:sx n="55" d="100"/>
          <a:sy n="55" d="100"/>
        </p:scale>
        <p:origin x="-102" y="-5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2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9" y="5354640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90217-5413-4E97-82AF-E9557C806BE7}" type="datetimeFigureOut">
              <a:rPr lang="el-GR"/>
              <a:pPr>
                <a:defRPr/>
              </a:pPr>
              <a:t>27/7/2016</a:t>
            </a:fld>
            <a:endParaRPr lang="el-GR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58251-BA9D-48C1-A8F1-11A52FB7F0A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0073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89369-3539-4F8C-8E92-62C4271D62A0}" type="datetimeFigureOut">
              <a:rPr lang="el-GR"/>
              <a:pPr>
                <a:defRPr/>
              </a:pPr>
              <a:t>27/7/2016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B8227-AE5E-46CB-B48F-35E269968C2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442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2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9" y="714377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2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63348-D50B-4A3C-9F88-675BFB43C3DF}" type="datetimeFigureOut">
              <a:rPr lang="el-GR"/>
              <a:pPr>
                <a:defRPr/>
              </a:pPr>
              <a:t>27/7/2016</a:t>
            </a:fld>
            <a:endParaRPr lang="el-GR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27DAB-C6D4-42AF-A817-D58B2FC777D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94724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0B261-19D1-4363-8559-8BBB914DC89B}" type="datetimeFigureOut">
              <a:rPr lang="el-GR"/>
              <a:pPr>
                <a:defRPr/>
              </a:pPr>
              <a:t>27/7/2016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635D0-C7B4-4E08-AE66-BDFACEC8ED9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3459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90" y="4203701"/>
            <a:ext cx="2876551" cy="714375"/>
          </a:xfrm>
          <a:custGeom>
            <a:avLst/>
            <a:gdLst>
              <a:gd name="T0" fmla="*/ 2700 w 2706"/>
              <a:gd name="T1" fmla="*/ 0 h 640"/>
              <a:gd name="T2" fmla="*/ 2700 w 2706"/>
              <a:gd name="T3" fmla="*/ 0 h 640"/>
              <a:gd name="T4" fmla="*/ 2586 w 2706"/>
              <a:gd name="T5" fmla="*/ 18 h 640"/>
              <a:gd name="T6" fmla="*/ 2470 w 2706"/>
              <a:gd name="T7" fmla="*/ 38 h 640"/>
              <a:gd name="T8" fmla="*/ 2352 w 2706"/>
              <a:gd name="T9" fmla="*/ 60 h 640"/>
              <a:gd name="T10" fmla="*/ 2230 w 2706"/>
              <a:gd name="T11" fmla="*/ 82 h 640"/>
              <a:gd name="T12" fmla="*/ 2106 w 2706"/>
              <a:gd name="T13" fmla="*/ 108 h 640"/>
              <a:gd name="T14" fmla="*/ 1978 w 2706"/>
              <a:gd name="T15" fmla="*/ 134 h 640"/>
              <a:gd name="T16" fmla="*/ 1848 w 2706"/>
              <a:gd name="T17" fmla="*/ 164 h 640"/>
              <a:gd name="T18" fmla="*/ 1714 w 2706"/>
              <a:gd name="T19" fmla="*/ 194 h 640"/>
              <a:gd name="T20" fmla="*/ 1714 w 2706"/>
              <a:gd name="T21" fmla="*/ 194 h 640"/>
              <a:gd name="T22" fmla="*/ 1472 w 2706"/>
              <a:gd name="T23" fmla="*/ 252 h 640"/>
              <a:gd name="T24" fmla="*/ 1236 w 2706"/>
              <a:gd name="T25" fmla="*/ 304 h 640"/>
              <a:gd name="T26" fmla="*/ 1010 w 2706"/>
              <a:gd name="T27" fmla="*/ 352 h 640"/>
              <a:gd name="T28" fmla="*/ 792 w 2706"/>
              <a:gd name="T29" fmla="*/ 398 h 640"/>
              <a:gd name="T30" fmla="*/ 584 w 2706"/>
              <a:gd name="T31" fmla="*/ 438 h 640"/>
              <a:gd name="T32" fmla="*/ 382 w 2706"/>
              <a:gd name="T33" fmla="*/ 474 h 640"/>
              <a:gd name="T34" fmla="*/ 188 w 2706"/>
              <a:gd name="T35" fmla="*/ 508 h 640"/>
              <a:gd name="T36" fmla="*/ 0 w 2706"/>
              <a:gd name="T37" fmla="*/ 538 h 640"/>
              <a:gd name="T38" fmla="*/ 0 w 2706"/>
              <a:gd name="T39" fmla="*/ 538 h 640"/>
              <a:gd name="T40" fmla="*/ 130 w 2706"/>
              <a:gd name="T41" fmla="*/ 556 h 640"/>
              <a:gd name="T42" fmla="*/ 254 w 2706"/>
              <a:gd name="T43" fmla="*/ 572 h 640"/>
              <a:gd name="T44" fmla="*/ 374 w 2706"/>
              <a:gd name="T45" fmla="*/ 586 h 640"/>
              <a:gd name="T46" fmla="*/ 492 w 2706"/>
              <a:gd name="T47" fmla="*/ 598 h 640"/>
              <a:gd name="T48" fmla="*/ 606 w 2706"/>
              <a:gd name="T49" fmla="*/ 610 h 640"/>
              <a:gd name="T50" fmla="*/ 716 w 2706"/>
              <a:gd name="T51" fmla="*/ 618 h 640"/>
              <a:gd name="T52" fmla="*/ 822 w 2706"/>
              <a:gd name="T53" fmla="*/ 626 h 640"/>
              <a:gd name="T54" fmla="*/ 926 w 2706"/>
              <a:gd name="T55" fmla="*/ 632 h 640"/>
              <a:gd name="T56" fmla="*/ 1028 w 2706"/>
              <a:gd name="T57" fmla="*/ 636 h 640"/>
              <a:gd name="T58" fmla="*/ 1126 w 2706"/>
              <a:gd name="T59" fmla="*/ 638 h 640"/>
              <a:gd name="T60" fmla="*/ 1220 w 2706"/>
              <a:gd name="T61" fmla="*/ 640 h 640"/>
              <a:gd name="T62" fmla="*/ 1312 w 2706"/>
              <a:gd name="T63" fmla="*/ 640 h 640"/>
              <a:gd name="T64" fmla="*/ 1402 w 2706"/>
              <a:gd name="T65" fmla="*/ 638 h 640"/>
              <a:gd name="T66" fmla="*/ 1490 w 2706"/>
              <a:gd name="T67" fmla="*/ 636 h 640"/>
              <a:gd name="T68" fmla="*/ 1574 w 2706"/>
              <a:gd name="T69" fmla="*/ 632 h 640"/>
              <a:gd name="T70" fmla="*/ 1656 w 2706"/>
              <a:gd name="T71" fmla="*/ 626 h 640"/>
              <a:gd name="T72" fmla="*/ 1734 w 2706"/>
              <a:gd name="T73" fmla="*/ 620 h 640"/>
              <a:gd name="T74" fmla="*/ 1812 w 2706"/>
              <a:gd name="T75" fmla="*/ 612 h 640"/>
              <a:gd name="T76" fmla="*/ 1886 w 2706"/>
              <a:gd name="T77" fmla="*/ 602 h 640"/>
              <a:gd name="T78" fmla="*/ 1960 w 2706"/>
              <a:gd name="T79" fmla="*/ 592 h 640"/>
              <a:gd name="T80" fmla="*/ 2030 w 2706"/>
              <a:gd name="T81" fmla="*/ 580 h 640"/>
              <a:gd name="T82" fmla="*/ 2100 w 2706"/>
              <a:gd name="T83" fmla="*/ 568 h 640"/>
              <a:gd name="T84" fmla="*/ 2166 w 2706"/>
              <a:gd name="T85" fmla="*/ 554 h 640"/>
              <a:gd name="T86" fmla="*/ 2232 w 2706"/>
              <a:gd name="T87" fmla="*/ 540 h 640"/>
              <a:gd name="T88" fmla="*/ 2296 w 2706"/>
              <a:gd name="T89" fmla="*/ 524 h 640"/>
              <a:gd name="T90" fmla="*/ 2358 w 2706"/>
              <a:gd name="T91" fmla="*/ 508 h 640"/>
              <a:gd name="T92" fmla="*/ 2418 w 2706"/>
              <a:gd name="T93" fmla="*/ 490 h 640"/>
              <a:gd name="T94" fmla="*/ 2478 w 2706"/>
              <a:gd name="T95" fmla="*/ 472 h 640"/>
              <a:gd name="T96" fmla="*/ 2592 w 2706"/>
              <a:gd name="T97" fmla="*/ 432 h 640"/>
              <a:gd name="T98" fmla="*/ 2702 w 2706"/>
              <a:gd name="T99" fmla="*/ 390 h 640"/>
              <a:gd name="T100" fmla="*/ 2702 w 2706"/>
              <a:gd name="T101" fmla="*/ 390 h 640"/>
              <a:gd name="T102" fmla="*/ 2706 w 2706"/>
              <a:gd name="T103" fmla="*/ 388 h 640"/>
              <a:gd name="T104" fmla="*/ 2706 w 2706"/>
              <a:gd name="T105" fmla="*/ 388 h 640"/>
              <a:gd name="T106" fmla="*/ 2706 w 2706"/>
              <a:gd name="T107" fmla="*/ 0 h 640"/>
              <a:gd name="T108" fmla="*/ 2706 w 2706"/>
              <a:gd name="T109" fmla="*/ 0 h 640"/>
              <a:gd name="T110" fmla="*/ 2700 w 2706"/>
              <a:gd name="T111" fmla="*/ 0 h 640"/>
              <a:gd name="T112" fmla="*/ 2700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6" y="4075113"/>
            <a:ext cx="5545139" cy="850900"/>
          </a:xfrm>
          <a:custGeom>
            <a:avLst/>
            <a:gdLst>
              <a:gd name="T0" fmla="*/ 5216 w 5216"/>
              <a:gd name="T1" fmla="*/ 714 h 762"/>
              <a:gd name="T2" fmla="*/ 4984 w 5216"/>
              <a:gd name="T3" fmla="*/ 686 h 762"/>
              <a:gd name="T4" fmla="*/ 4478 w 5216"/>
              <a:gd name="T5" fmla="*/ 610 h 762"/>
              <a:gd name="T6" fmla="*/ 3914 w 5216"/>
              <a:gd name="T7" fmla="*/ 508 h 762"/>
              <a:gd name="T8" fmla="*/ 3286 w 5216"/>
              <a:gd name="T9" fmla="*/ 374 h 762"/>
              <a:gd name="T10" fmla="*/ 2946 w 5216"/>
              <a:gd name="T11" fmla="*/ 296 h 762"/>
              <a:gd name="T12" fmla="*/ 2682 w 5216"/>
              <a:gd name="T13" fmla="*/ 236 h 762"/>
              <a:gd name="T14" fmla="*/ 2430 w 5216"/>
              <a:gd name="T15" fmla="*/ 184 h 762"/>
              <a:gd name="T16" fmla="*/ 2190 w 5216"/>
              <a:gd name="T17" fmla="*/ 140 h 762"/>
              <a:gd name="T18" fmla="*/ 1960 w 5216"/>
              <a:gd name="T19" fmla="*/ 102 h 762"/>
              <a:gd name="T20" fmla="*/ 1740 w 5216"/>
              <a:gd name="T21" fmla="*/ 72 h 762"/>
              <a:gd name="T22" fmla="*/ 1334 w 5216"/>
              <a:gd name="T23" fmla="*/ 28 h 762"/>
              <a:gd name="T24" fmla="*/ 970 w 5216"/>
              <a:gd name="T25" fmla="*/ 4 h 762"/>
              <a:gd name="T26" fmla="*/ 644 w 5216"/>
              <a:gd name="T27" fmla="*/ 0 h 762"/>
              <a:gd name="T28" fmla="*/ 358 w 5216"/>
              <a:gd name="T29" fmla="*/ 10 h 762"/>
              <a:gd name="T30" fmla="*/ 110 w 5216"/>
              <a:gd name="T31" fmla="*/ 32 h 762"/>
              <a:gd name="T32" fmla="*/ 0 w 5216"/>
              <a:gd name="T33" fmla="*/ 48 h 762"/>
              <a:gd name="T34" fmla="*/ 314 w 5216"/>
              <a:gd name="T35" fmla="*/ 86 h 762"/>
              <a:gd name="T36" fmla="*/ 652 w 5216"/>
              <a:gd name="T37" fmla="*/ 140 h 762"/>
              <a:gd name="T38" fmla="*/ 1014 w 5216"/>
              <a:gd name="T39" fmla="*/ 210 h 762"/>
              <a:gd name="T40" fmla="*/ 1402 w 5216"/>
              <a:gd name="T41" fmla="*/ 296 h 762"/>
              <a:gd name="T42" fmla="*/ 1756 w 5216"/>
              <a:gd name="T43" fmla="*/ 378 h 762"/>
              <a:gd name="T44" fmla="*/ 2408 w 5216"/>
              <a:gd name="T45" fmla="*/ 516 h 762"/>
              <a:gd name="T46" fmla="*/ 2708 w 5216"/>
              <a:gd name="T47" fmla="*/ 572 h 762"/>
              <a:gd name="T48" fmla="*/ 2992 w 5216"/>
              <a:gd name="T49" fmla="*/ 620 h 762"/>
              <a:gd name="T50" fmla="*/ 3260 w 5216"/>
              <a:gd name="T51" fmla="*/ 662 h 762"/>
              <a:gd name="T52" fmla="*/ 3512 w 5216"/>
              <a:gd name="T53" fmla="*/ 694 h 762"/>
              <a:gd name="T54" fmla="*/ 3750 w 5216"/>
              <a:gd name="T55" fmla="*/ 722 h 762"/>
              <a:gd name="T56" fmla="*/ 3974 w 5216"/>
              <a:gd name="T57" fmla="*/ 740 h 762"/>
              <a:gd name="T58" fmla="*/ 4184 w 5216"/>
              <a:gd name="T59" fmla="*/ 754 h 762"/>
              <a:gd name="T60" fmla="*/ 4384 w 5216"/>
              <a:gd name="T61" fmla="*/ 762 h 762"/>
              <a:gd name="T62" fmla="*/ 4570 w 5216"/>
              <a:gd name="T63" fmla="*/ 762 h 762"/>
              <a:gd name="T64" fmla="*/ 4746 w 5216"/>
              <a:gd name="T65" fmla="*/ 758 h 762"/>
              <a:gd name="T66" fmla="*/ 4912 w 5216"/>
              <a:gd name="T67" fmla="*/ 748 h 762"/>
              <a:gd name="T68" fmla="*/ 5068 w 5216"/>
              <a:gd name="T69" fmla="*/ 732 h 762"/>
              <a:gd name="T70" fmla="*/ 5216 w 5216"/>
              <a:gd name="T71" fmla="*/ 714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4" y="4087815"/>
            <a:ext cx="5467351" cy="774700"/>
          </a:xfrm>
          <a:custGeom>
            <a:avLst/>
            <a:gdLst>
              <a:gd name="T0" fmla="*/ 0 w 5144"/>
              <a:gd name="T1" fmla="*/ 70 h 694"/>
              <a:gd name="T2" fmla="*/ 0 w 5144"/>
              <a:gd name="T3" fmla="*/ 70 h 694"/>
              <a:gd name="T4" fmla="*/ 18 w 5144"/>
              <a:gd name="T5" fmla="*/ 66 h 694"/>
              <a:gd name="T6" fmla="*/ 72 w 5144"/>
              <a:gd name="T7" fmla="*/ 56 h 694"/>
              <a:gd name="T8" fmla="*/ 164 w 5144"/>
              <a:gd name="T9" fmla="*/ 42 h 694"/>
              <a:gd name="T10" fmla="*/ 224 w 5144"/>
              <a:gd name="T11" fmla="*/ 34 h 694"/>
              <a:gd name="T12" fmla="*/ 294 w 5144"/>
              <a:gd name="T13" fmla="*/ 26 h 694"/>
              <a:gd name="T14" fmla="*/ 372 w 5144"/>
              <a:gd name="T15" fmla="*/ 20 h 694"/>
              <a:gd name="T16" fmla="*/ 462 w 5144"/>
              <a:gd name="T17" fmla="*/ 14 h 694"/>
              <a:gd name="T18" fmla="*/ 560 w 5144"/>
              <a:gd name="T19" fmla="*/ 8 h 694"/>
              <a:gd name="T20" fmla="*/ 670 w 5144"/>
              <a:gd name="T21" fmla="*/ 4 h 694"/>
              <a:gd name="T22" fmla="*/ 790 w 5144"/>
              <a:gd name="T23" fmla="*/ 2 h 694"/>
              <a:gd name="T24" fmla="*/ 920 w 5144"/>
              <a:gd name="T25" fmla="*/ 0 h 694"/>
              <a:gd name="T26" fmla="*/ 1060 w 5144"/>
              <a:gd name="T27" fmla="*/ 2 h 694"/>
              <a:gd name="T28" fmla="*/ 1210 w 5144"/>
              <a:gd name="T29" fmla="*/ 6 h 694"/>
              <a:gd name="T30" fmla="*/ 1372 w 5144"/>
              <a:gd name="T31" fmla="*/ 14 h 694"/>
              <a:gd name="T32" fmla="*/ 1544 w 5144"/>
              <a:gd name="T33" fmla="*/ 24 h 694"/>
              <a:gd name="T34" fmla="*/ 1726 w 5144"/>
              <a:gd name="T35" fmla="*/ 40 h 694"/>
              <a:gd name="T36" fmla="*/ 1920 w 5144"/>
              <a:gd name="T37" fmla="*/ 58 h 694"/>
              <a:gd name="T38" fmla="*/ 2126 w 5144"/>
              <a:gd name="T39" fmla="*/ 80 h 694"/>
              <a:gd name="T40" fmla="*/ 2342 w 5144"/>
              <a:gd name="T41" fmla="*/ 106 h 694"/>
              <a:gd name="T42" fmla="*/ 2570 w 5144"/>
              <a:gd name="T43" fmla="*/ 138 h 694"/>
              <a:gd name="T44" fmla="*/ 2808 w 5144"/>
              <a:gd name="T45" fmla="*/ 174 h 694"/>
              <a:gd name="T46" fmla="*/ 3058 w 5144"/>
              <a:gd name="T47" fmla="*/ 216 h 694"/>
              <a:gd name="T48" fmla="*/ 3320 w 5144"/>
              <a:gd name="T49" fmla="*/ 266 h 694"/>
              <a:gd name="T50" fmla="*/ 3594 w 5144"/>
              <a:gd name="T51" fmla="*/ 320 h 694"/>
              <a:gd name="T52" fmla="*/ 3880 w 5144"/>
              <a:gd name="T53" fmla="*/ 380 h 694"/>
              <a:gd name="T54" fmla="*/ 4178 w 5144"/>
              <a:gd name="T55" fmla="*/ 448 h 694"/>
              <a:gd name="T56" fmla="*/ 4488 w 5144"/>
              <a:gd name="T57" fmla="*/ 522 h 694"/>
              <a:gd name="T58" fmla="*/ 4810 w 5144"/>
              <a:gd name="T59" fmla="*/ 604 h 694"/>
              <a:gd name="T60" fmla="*/ 5144 w 5144"/>
              <a:gd name="T61" fmla="*/ 694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7"/>
            <a:ext cx="3306763" cy="652463"/>
          </a:xfrm>
          <a:custGeom>
            <a:avLst/>
            <a:gdLst>
              <a:gd name="T0" fmla="*/ 0 w 3112"/>
              <a:gd name="T1" fmla="*/ 584 h 584"/>
              <a:gd name="T2" fmla="*/ 0 w 3112"/>
              <a:gd name="T3" fmla="*/ 584 h 584"/>
              <a:gd name="T4" fmla="*/ 90 w 3112"/>
              <a:gd name="T5" fmla="*/ 560 h 584"/>
              <a:gd name="T6" fmla="*/ 336 w 3112"/>
              <a:gd name="T7" fmla="*/ 498 h 584"/>
              <a:gd name="T8" fmla="*/ 506 w 3112"/>
              <a:gd name="T9" fmla="*/ 456 h 584"/>
              <a:gd name="T10" fmla="*/ 702 w 3112"/>
              <a:gd name="T11" fmla="*/ 410 h 584"/>
              <a:gd name="T12" fmla="*/ 920 w 3112"/>
              <a:gd name="T13" fmla="*/ 360 h 584"/>
              <a:gd name="T14" fmla="*/ 1154 w 3112"/>
              <a:gd name="T15" fmla="*/ 306 h 584"/>
              <a:gd name="T16" fmla="*/ 1402 w 3112"/>
              <a:gd name="T17" fmla="*/ 254 h 584"/>
              <a:gd name="T18" fmla="*/ 1656 w 3112"/>
              <a:gd name="T19" fmla="*/ 202 h 584"/>
              <a:gd name="T20" fmla="*/ 1916 w 3112"/>
              <a:gd name="T21" fmla="*/ 154 h 584"/>
              <a:gd name="T22" fmla="*/ 2174 w 3112"/>
              <a:gd name="T23" fmla="*/ 108 h 584"/>
              <a:gd name="T24" fmla="*/ 2302 w 3112"/>
              <a:gd name="T25" fmla="*/ 88 h 584"/>
              <a:gd name="T26" fmla="*/ 2426 w 3112"/>
              <a:gd name="T27" fmla="*/ 68 h 584"/>
              <a:gd name="T28" fmla="*/ 2550 w 3112"/>
              <a:gd name="T29" fmla="*/ 52 h 584"/>
              <a:gd name="T30" fmla="*/ 2670 w 3112"/>
              <a:gd name="T31" fmla="*/ 36 h 584"/>
              <a:gd name="T32" fmla="*/ 2788 w 3112"/>
              <a:gd name="T33" fmla="*/ 24 h 584"/>
              <a:gd name="T34" fmla="*/ 2900 w 3112"/>
              <a:gd name="T35" fmla="*/ 14 h 584"/>
              <a:gd name="T36" fmla="*/ 3008 w 3112"/>
              <a:gd name="T37" fmla="*/ 6 h 584"/>
              <a:gd name="T38" fmla="*/ 3112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9" y="4059240"/>
            <a:ext cx="8723312" cy="1328737"/>
          </a:xfrm>
          <a:custGeom>
            <a:avLst/>
            <a:gdLst>
              <a:gd name="T0" fmla="*/ 8192 w 8196"/>
              <a:gd name="T1" fmla="*/ 512 h 1192"/>
              <a:gd name="T2" fmla="*/ 8040 w 8196"/>
              <a:gd name="T3" fmla="*/ 570 h 1192"/>
              <a:gd name="T4" fmla="*/ 7878 w 8196"/>
              <a:gd name="T5" fmla="*/ 620 h 1192"/>
              <a:gd name="T6" fmla="*/ 7706 w 8196"/>
              <a:gd name="T7" fmla="*/ 666 h 1192"/>
              <a:gd name="T8" fmla="*/ 7522 w 8196"/>
              <a:gd name="T9" fmla="*/ 702 h 1192"/>
              <a:gd name="T10" fmla="*/ 7322 w 8196"/>
              <a:gd name="T11" fmla="*/ 730 h 1192"/>
              <a:gd name="T12" fmla="*/ 7106 w 8196"/>
              <a:gd name="T13" fmla="*/ 750 h 1192"/>
              <a:gd name="T14" fmla="*/ 6872 w 8196"/>
              <a:gd name="T15" fmla="*/ 762 h 1192"/>
              <a:gd name="T16" fmla="*/ 6618 w 8196"/>
              <a:gd name="T17" fmla="*/ 760 h 1192"/>
              <a:gd name="T18" fmla="*/ 6342 w 8196"/>
              <a:gd name="T19" fmla="*/ 750 h 1192"/>
              <a:gd name="T20" fmla="*/ 6042 w 8196"/>
              <a:gd name="T21" fmla="*/ 726 h 1192"/>
              <a:gd name="T22" fmla="*/ 5716 w 8196"/>
              <a:gd name="T23" fmla="*/ 690 h 1192"/>
              <a:gd name="T24" fmla="*/ 5364 w 8196"/>
              <a:gd name="T25" fmla="*/ 642 h 1192"/>
              <a:gd name="T26" fmla="*/ 4982 w 8196"/>
              <a:gd name="T27" fmla="*/ 578 h 1192"/>
              <a:gd name="T28" fmla="*/ 4568 w 8196"/>
              <a:gd name="T29" fmla="*/ 500 h 1192"/>
              <a:gd name="T30" fmla="*/ 4122 w 8196"/>
              <a:gd name="T31" fmla="*/ 406 h 1192"/>
              <a:gd name="T32" fmla="*/ 3640 w 8196"/>
              <a:gd name="T33" fmla="*/ 296 h 1192"/>
              <a:gd name="T34" fmla="*/ 3396 w 8196"/>
              <a:gd name="T35" fmla="*/ 240 h 1192"/>
              <a:gd name="T36" fmla="*/ 2934 w 8196"/>
              <a:gd name="T37" fmla="*/ 148 h 1192"/>
              <a:gd name="T38" fmla="*/ 2512 w 8196"/>
              <a:gd name="T39" fmla="*/ 82 h 1192"/>
              <a:gd name="T40" fmla="*/ 2126 w 8196"/>
              <a:gd name="T41" fmla="*/ 36 h 1192"/>
              <a:gd name="T42" fmla="*/ 1776 w 8196"/>
              <a:gd name="T43" fmla="*/ 10 h 1192"/>
              <a:gd name="T44" fmla="*/ 1462 w 8196"/>
              <a:gd name="T45" fmla="*/ 0 h 1192"/>
              <a:gd name="T46" fmla="*/ 1182 w 8196"/>
              <a:gd name="T47" fmla="*/ 4 h 1192"/>
              <a:gd name="T48" fmla="*/ 934 w 8196"/>
              <a:gd name="T49" fmla="*/ 20 h 1192"/>
              <a:gd name="T50" fmla="*/ 716 w 8196"/>
              <a:gd name="T51" fmla="*/ 44 h 1192"/>
              <a:gd name="T52" fmla="*/ 530 w 8196"/>
              <a:gd name="T53" fmla="*/ 74 h 1192"/>
              <a:gd name="T54" fmla="*/ 374 w 8196"/>
              <a:gd name="T55" fmla="*/ 108 h 1192"/>
              <a:gd name="T56" fmla="*/ 248 w 8196"/>
              <a:gd name="T57" fmla="*/ 144 h 1192"/>
              <a:gd name="T58" fmla="*/ 148 w 8196"/>
              <a:gd name="T59" fmla="*/ 176 h 1192"/>
              <a:gd name="T60" fmla="*/ 48 w 8196"/>
              <a:gd name="T61" fmla="*/ 216 h 1192"/>
              <a:gd name="T62" fmla="*/ 0 w 8196"/>
              <a:gd name="T63" fmla="*/ 240 h 1192"/>
              <a:gd name="T64" fmla="*/ 8192 w 8196"/>
              <a:gd name="T65" fmla="*/ 1192 h 1192"/>
              <a:gd name="T66" fmla="*/ 8196 w 8196"/>
              <a:gd name="T67" fmla="*/ 1186 h 1192"/>
              <a:gd name="T68" fmla="*/ 8196 w 8196"/>
              <a:gd name="T69" fmla="*/ 510 h 1192"/>
              <a:gd name="T70" fmla="*/ 8192 w 8196"/>
              <a:gd name="T71" fmla="*/ 512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7" y="1437449"/>
            <a:ext cx="6417735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25E14-A641-40A1-9940-C9B731BE883C}" type="datetimeFigureOut">
              <a:rPr lang="el-GR"/>
              <a:pPr>
                <a:defRPr/>
              </a:pPr>
              <a:t>27/7/2016</a:t>
            </a:fld>
            <a:endParaRPr lang="el-GR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B6494-83FF-441A-9B0C-E8159E1370D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06119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418F7-7C4C-4183-8F17-52BC44066DBC}" type="datetimeFigureOut">
              <a:rPr lang="el-GR"/>
              <a:pPr>
                <a:defRPr/>
              </a:pPr>
              <a:t>27/7/2016</a:t>
            </a:fld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A6218-45F6-4B4A-BF66-FBAD05BF002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4674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5" y="3429002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2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59553-3550-4A5D-B4D7-4C589A94CE15}" type="datetimeFigureOut">
              <a:rPr lang="el-GR"/>
              <a:pPr>
                <a:defRPr/>
              </a:pPr>
              <a:t>27/7/2016</a:t>
            </a:fld>
            <a:endParaRPr lang="el-G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E16AD-D95A-4587-BEA1-EC3B056CD7C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5863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7EBE32-46BA-4F24-AE17-21491F6D8C0B}" type="datetimeFigureOut">
              <a:rPr lang="el-GR"/>
              <a:pPr>
                <a:defRPr/>
              </a:pPr>
              <a:t>27/7/2016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89489-2649-425F-A61A-550F214B72F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664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2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9" y="714377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52F7D-D72B-4FFF-B8E3-42CB3CE52A42}" type="datetimeFigureOut">
              <a:rPr lang="el-GR"/>
              <a:pPr>
                <a:defRPr/>
              </a:pPr>
              <a:t>27/7/2016</a:t>
            </a:fld>
            <a:endParaRPr lang="el-GR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0C247-3F07-4A2E-A1B9-C83F18CD61A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3965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2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9" y="714377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2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3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63582-6306-4110-8619-0072B606D3E1}" type="datetimeFigureOut">
              <a:rPr lang="el-GR"/>
              <a:pPr>
                <a:defRPr/>
              </a:pPr>
              <a:t>27/7/2016</a:t>
            </a:fld>
            <a:endParaRPr lang="el-GR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A6396-7BD5-4BAB-88D0-5B262EFA80A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33424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2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9" y="5354640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5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9F0FC-6282-4B81-869F-65AB7EF7D576}" type="datetimeFigureOut">
              <a:rPr lang="el-GR"/>
              <a:pPr>
                <a:defRPr/>
              </a:pPr>
              <a:t>27/7/2016</a:t>
            </a:fld>
            <a:endParaRPr lang="el-GR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555F8-97B7-47F7-A479-E94A12E35ED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70960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2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9" y="1679577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40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κύριου τίτλου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40" y="6249990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58A68F2-2DB9-4BC8-97FB-952F5C3E1792}" type="datetimeFigureOut">
              <a:rPr lang="el-GR"/>
              <a:pPr>
                <a:defRPr/>
              </a:pPr>
              <a:t>27/7/2016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90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6" y="6249990"/>
            <a:ext cx="11620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D247D7EF-D09A-4200-B8C9-AC0D5BB7A0D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9" y="2674940"/>
            <a:ext cx="7408863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8" r:id="rId2"/>
    <p:sldLayoutId id="2147483684" r:id="rId3"/>
    <p:sldLayoutId id="2147483679" r:id="rId4"/>
    <p:sldLayoutId id="2147483680" r:id="rId5"/>
    <p:sldLayoutId id="2147483681" r:id="rId6"/>
    <p:sldLayoutId id="2147483685" r:id="rId7"/>
    <p:sldLayoutId id="2147483686" r:id="rId8"/>
    <p:sldLayoutId id="2147483687" r:id="rId9"/>
    <p:sldLayoutId id="2147483682" r:id="rId10"/>
    <p:sldLayoutId id="214748368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pn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pn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jpg"/><Relationship Id="rId5" Type="http://schemas.openxmlformats.org/officeDocument/2006/relationships/image" Target="../media/image2.pn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png"/><Relationship Id="rId5" Type="http://schemas.openxmlformats.org/officeDocument/2006/relationships/image" Target="../media/image2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Τίτλος 1"/>
          <p:cNvSpPr>
            <a:spLocks noGrp="1"/>
          </p:cNvSpPr>
          <p:nvPr>
            <p:ph type="ctrTitle"/>
          </p:nvPr>
        </p:nvSpPr>
        <p:spPr>
          <a:xfrm>
            <a:off x="228600" y="2571750"/>
            <a:ext cx="8610600" cy="184785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Ενότητα </a:t>
            </a:r>
            <a:r>
              <a:rPr lang="en-US" dirty="0" smtClean="0"/>
              <a:t>6</a:t>
            </a:r>
            <a:r>
              <a:rPr lang="el-GR" dirty="0" smtClean="0"/>
              <a:t>η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Κεφάλαιο </a:t>
            </a:r>
            <a:r>
              <a:rPr lang="en-US" dirty="0" smtClean="0"/>
              <a:t>4o</a:t>
            </a:r>
            <a:r>
              <a:rPr lang="el-GR" dirty="0" smtClean="0"/>
              <a:t>: Είδη των ζώων</a:t>
            </a:r>
            <a:endParaRPr lang="el-GR" dirty="0"/>
          </a:p>
        </p:txBody>
      </p:sp>
      <p:sp>
        <p:nvSpPr>
          <p:cNvPr id="8195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4622800"/>
            <a:ext cx="6400800" cy="14732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l-GR" dirty="0" smtClean="0"/>
              <a:t>Όνομα Σχολείου</a:t>
            </a:r>
          </a:p>
          <a:p>
            <a:pPr>
              <a:buFont typeface="Arial" charset="0"/>
              <a:buNone/>
            </a:pPr>
            <a:r>
              <a:rPr lang="el-GR" dirty="0" smtClean="0"/>
              <a:t>Όνομα Δασκάλου</a:t>
            </a:r>
          </a:p>
        </p:txBody>
      </p:sp>
      <p:sp>
        <p:nvSpPr>
          <p:cNvPr id="8196" name="Θέση αριθμού διαφάνειας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fld id="{788A5089-7FB5-4449-9092-3C0AE119E529}" type="slidenum">
              <a:rPr lang="el-GR">
                <a:solidFill>
                  <a:schemeClr val="tx2"/>
                </a:solidFill>
              </a:rPr>
              <a:pPr eaLnBrk="1" hangingPunct="1"/>
              <a:t>1</a:t>
            </a:fld>
            <a:endParaRPr lang="el-GR">
              <a:solidFill>
                <a:schemeClr val="tx2"/>
              </a:solidFill>
            </a:endParaRPr>
          </a:p>
        </p:txBody>
      </p:sp>
      <p:pic>
        <p:nvPicPr>
          <p:cNvPr id="8197" name="Εικόνα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1" y="609600"/>
            <a:ext cx="1289051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Εικόνα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3200400"/>
            <a:ext cx="2544417" cy="1828800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dirty="0"/>
              <a:t>Πως τρώνε τα ζώα;</a:t>
            </a:r>
            <a:br>
              <a:rPr lang="el-GR" dirty="0"/>
            </a:br>
            <a:r>
              <a:rPr lang="el-GR" dirty="0"/>
              <a:t>Τι τρώνε τα ζώα;</a:t>
            </a:r>
          </a:p>
        </p:txBody>
      </p:sp>
      <p:pic>
        <p:nvPicPr>
          <p:cNvPr id="7" name="Θέση περιεχομένου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200" y="3137511"/>
            <a:ext cx="2291786" cy="1527857"/>
          </a:xfrm>
        </p:spPr>
      </p:pic>
      <p:pic>
        <p:nvPicPr>
          <p:cNvPr id="8" name="Θέση περιεχομένου 7"/>
          <p:cNvPicPr>
            <a:picLocks noGrp="1" noChangeAspect="1"/>
          </p:cNvPicPr>
          <p:nvPr>
            <p:ph sz="quarter" idx="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3" t="6604" r="22593" b="37629"/>
          <a:stretch/>
        </p:blipFill>
        <p:spPr>
          <a:xfrm>
            <a:off x="3278596" y="3459480"/>
            <a:ext cx="2131604" cy="1188720"/>
          </a:xfrm>
        </p:spPr>
      </p:pic>
      <p:pic>
        <p:nvPicPr>
          <p:cNvPr id="9" name="Εικόνα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48" y="609600"/>
            <a:ext cx="1060452" cy="125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Δεξιό βέλος 9"/>
          <p:cNvSpPr/>
          <p:nvPr/>
        </p:nvSpPr>
        <p:spPr>
          <a:xfrm>
            <a:off x="2362200" y="3810000"/>
            <a:ext cx="914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Δεξιό βέλος 10"/>
          <p:cNvSpPr/>
          <p:nvPr/>
        </p:nvSpPr>
        <p:spPr>
          <a:xfrm>
            <a:off x="5486400" y="3926457"/>
            <a:ext cx="914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6474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Εικόνα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3268917"/>
            <a:ext cx="2544417" cy="1691766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dirty="0"/>
              <a:t>Πως τρώνε τα ζώα;</a:t>
            </a:r>
            <a:br>
              <a:rPr lang="el-GR" dirty="0"/>
            </a:br>
            <a:r>
              <a:rPr lang="el-GR" dirty="0"/>
              <a:t>Τι τρώνε τα ζώα;</a:t>
            </a:r>
          </a:p>
        </p:txBody>
      </p:sp>
      <p:pic>
        <p:nvPicPr>
          <p:cNvPr id="7" name="Θέση περιεχομένου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200" y="2667000"/>
            <a:ext cx="2312670" cy="2743200"/>
          </a:xfrm>
        </p:spPr>
      </p:pic>
      <p:pic>
        <p:nvPicPr>
          <p:cNvPr id="8" name="Θέση περιεχομένου 7"/>
          <p:cNvPicPr>
            <a:picLocks noGrp="1" noChangeAspect="1"/>
          </p:cNvPicPr>
          <p:nvPr>
            <p:ph sz="quarter" idx="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7" t="4769" r="20912"/>
          <a:stretch/>
        </p:blipFill>
        <p:spPr>
          <a:xfrm>
            <a:off x="3209026" y="3268917"/>
            <a:ext cx="1932317" cy="1741592"/>
          </a:xfrm>
        </p:spPr>
      </p:pic>
      <p:pic>
        <p:nvPicPr>
          <p:cNvPr id="9" name="Εικόνα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48" y="609600"/>
            <a:ext cx="1060452" cy="125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Δεξιό βέλος 9"/>
          <p:cNvSpPr/>
          <p:nvPr/>
        </p:nvSpPr>
        <p:spPr>
          <a:xfrm>
            <a:off x="1981200" y="3810000"/>
            <a:ext cx="914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Δεξιό βέλος 10"/>
          <p:cNvSpPr/>
          <p:nvPr/>
        </p:nvSpPr>
        <p:spPr>
          <a:xfrm>
            <a:off x="5334000" y="3926457"/>
            <a:ext cx="914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1310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Εικόνα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183" y="2042823"/>
            <a:ext cx="2544417" cy="1690977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dirty="0" smtClean="0"/>
              <a:t>Ποια ζώα είναι φυτοφάγα;</a:t>
            </a:r>
            <a:endParaRPr lang="el-GR" dirty="0"/>
          </a:p>
        </p:txBody>
      </p:sp>
      <p:pic>
        <p:nvPicPr>
          <p:cNvPr id="7" name="Θέση περιεχομένου 6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15" t="15323" r="9473"/>
          <a:stretch/>
        </p:blipFill>
        <p:spPr>
          <a:xfrm flipH="1">
            <a:off x="76200" y="1447800"/>
            <a:ext cx="2889288" cy="2286000"/>
          </a:xfrm>
        </p:spPr>
      </p:pic>
      <p:pic>
        <p:nvPicPr>
          <p:cNvPr id="8" name="Θέση περιεχομένου 7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3966118"/>
            <a:ext cx="2684477" cy="2286000"/>
          </a:xfrm>
        </p:spPr>
      </p:pic>
      <p:pic>
        <p:nvPicPr>
          <p:cNvPr id="9" name="Εικόνα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48" y="609600"/>
            <a:ext cx="1060452" cy="125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267200"/>
            <a:ext cx="2748196" cy="1828800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3962400"/>
            <a:ext cx="2362200" cy="1933575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360" y="1981200"/>
            <a:ext cx="184404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310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Εικόνα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458" y="2042823"/>
            <a:ext cx="1605866" cy="1690977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dirty="0" smtClean="0"/>
              <a:t>Ποια ζώα είναι σαρκοφάγα;</a:t>
            </a:r>
            <a:endParaRPr lang="el-GR" dirty="0"/>
          </a:p>
        </p:txBody>
      </p:sp>
      <p:pic>
        <p:nvPicPr>
          <p:cNvPr id="7" name="Θέση περιεχομένου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8294" y="1447800"/>
            <a:ext cx="2705100" cy="2286000"/>
          </a:xfrm>
        </p:spPr>
      </p:pic>
      <p:pic>
        <p:nvPicPr>
          <p:cNvPr id="8" name="Θέση περιεχομένου 7"/>
          <p:cNvPicPr>
            <a:picLocks noGrp="1" noChangeAspect="1"/>
          </p:cNvPicPr>
          <p:nvPr>
            <p:ph sz="quarter" idx="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06" t="558" r="12540" b="9101"/>
          <a:stretch/>
        </p:blipFill>
        <p:spPr>
          <a:xfrm>
            <a:off x="3434667" y="3782022"/>
            <a:ext cx="2473448" cy="2286000"/>
          </a:xfrm>
        </p:spPr>
      </p:pic>
      <p:pic>
        <p:nvPicPr>
          <p:cNvPr id="9" name="Εικόνα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48" y="609600"/>
            <a:ext cx="1060452" cy="125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295178"/>
            <a:ext cx="2748196" cy="1772844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4338637"/>
            <a:ext cx="2926080" cy="1463040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360" y="2237700"/>
            <a:ext cx="1844040" cy="131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883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Εικόνα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184" y="3124200"/>
            <a:ext cx="3429001" cy="2286000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dirty="0" smtClean="0"/>
              <a:t>Ποια ζώα είναι παμφάγα;</a:t>
            </a:r>
            <a:endParaRPr lang="el-GR" dirty="0"/>
          </a:p>
        </p:txBody>
      </p:sp>
      <p:pic>
        <p:nvPicPr>
          <p:cNvPr id="7" name="Θέση περιεχομένου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600" y="2438400"/>
            <a:ext cx="2698115" cy="3200400"/>
          </a:xfrm>
        </p:spPr>
      </p:pic>
      <p:pic>
        <p:nvPicPr>
          <p:cNvPr id="9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48" y="609600"/>
            <a:ext cx="1060452" cy="125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737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dirty="0" smtClean="0"/>
              <a:t>Πως κινούνται τα ζώα;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Η αρκούδα είναι τετράποδο, δηλαδή κινείται με τα 4 πόδια.</a:t>
            </a:r>
            <a:endParaRPr lang="el-GR" dirty="0"/>
          </a:p>
        </p:txBody>
      </p:sp>
      <p:pic>
        <p:nvPicPr>
          <p:cNvPr id="7" name="Θέση περιεχομένου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696" y="3429000"/>
            <a:ext cx="2273858" cy="2697163"/>
          </a:xfrm>
        </p:spPr>
      </p:pic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 smtClean="0"/>
              <a:t>Η μέλισσα είναι έντομο, δηλαδή κινείται με πολλά πόδια και φτερά.</a:t>
            </a:r>
            <a:endParaRPr lang="el-GR" dirty="0"/>
          </a:p>
        </p:txBody>
      </p:sp>
      <p:pic>
        <p:nvPicPr>
          <p:cNvPr id="8" name="Θέση περιεχομένου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793" y="3627437"/>
            <a:ext cx="2697163" cy="2697163"/>
          </a:xfrm>
        </p:spPr>
      </p:pic>
      <p:pic>
        <p:nvPicPr>
          <p:cNvPr id="9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48" y="609600"/>
            <a:ext cx="1060452" cy="125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2176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dirty="0" smtClean="0"/>
              <a:t>Πως κινούνται τα ζώα;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Η σαρδέλα είναι ψάρι, δηλαδή κινείται με πτερύγια και ουρά.</a:t>
            </a:r>
            <a:endParaRPr lang="el-GR" dirty="0"/>
          </a:p>
        </p:txBody>
      </p:sp>
      <p:pic>
        <p:nvPicPr>
          <p:cNvPr id="7" name="Θέση περιεχομένου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696" y="4089923"/>
            <a:ext cx="2273858" cy="1375316"/>
          </a:xfrm>
        </p:spPr>
      </p:pic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 smtClean="0"/>
              <a:t>Το φίδι είναι ερπετό, δηλαδή κινείται με την κοιλιά.</a:t>
            </a:r>
            <a:endParaRPr lang="el-GR" dirty="0"/>
          </a:p>
        </p:txBody>
      </p:sp>
      <p:pic>
        <p:nvPicPr>
          <p:cNvPr id="8" name="Θέση περιεχομένου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793" y="4013749"/>
            <a:ext cx="2697163" cy="1924538"/>
          </a:xfrm>
        </p:spPr>
      </p:pic>
      <p:pic>
        <p:nvPicPr>
          <p:cNvPr id="9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48" y="609600"/>
            <a:ext cx="1060452" cy="125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5523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dirty="0" smtClean="0"/>
              <a:t>Πως κινούνται τα ζώα;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Ο πελεκάνος είναι πτηνό, δηλαδή κινείται με 2 πόδια και φτερά.</a:t>
            </a:r>
            <a:endParaRPr lang="el-GR" dirty="0"/>
          </a:p>
        </p:txBody>
      </p:sp>
      <p:pic>
        <p:nvPicPr>
          <p:cNvPr id="7" name="Θέση περιεχομένου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696" y="3816796"/>
            <a:ext cx="2273858" cy="1921570"/>
          </a:xfrm>
        </p:spPr>
      </p:pic>
      <p:pic>
        <p:nvPicPr>
          <p:cNvPr id="9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48" y="609600"/>
            <a:ext cx="1060452" cy="125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5523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dirty="0" smtClean="0"/>
              <a:t>Με τι καλύπτεται το σώμα των ζώων;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Τρίχωμα-Προστασία από το κρύο.</a:t>
            </a:r>
            <a:endParaRPr lang="el-GR" dirty="0"/>
          </a:p>
        </p:txBody>
      </p:sp>
      <p:pic>
        <p:nvPicPr>
          <p:cNvPr id="7" name="Θέση περιεχομένου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696" y="3809415"/>
            <a:ext cx="2273858" cy="1936332"/>
          </a:xfrm>
        </p:spPr>
      </p:pic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 smtClean="0"/>
              <a:t>Φτερά και πούπουλα-Για το πέταγμα.</a:t>
            </a:r>
            <a:endParaRPr lang="el-GR" dirty="0"/>
          </a:p>
        </p:txBody>
      </p:sp>
      <p:pic>
        <p:nvPicPr>
          <p:cNvPr id="8" name="Θέση περιεχομένου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793" y="3963950"/>
            <a:ext cx="2697163" cy="2024137"/>
          </a:xfrm>
        </p:spPr>
      </p:pic>
      <p:pic>
        <p:nvPicPr>
          <p:cNvPr id="9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48" y="609600"/>
            <a:ext cx="1060452" cy="125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5523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dirty="0"/>
              <a:t>Με τι καλύπτεται το σώμα των ζώων;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Φολίδες – Σκληρό δέρμα  για να προστατεύεται από τους εχθρούς</a:t>
            </a:r>
            <a:endParaRPr lang="el-GR" dirty="0"/>
          </a:p>
        </p:txBody>
      </p:sp>
      <p:pic>
        <p:nvPicPr>
          <p:cNvPr id="7" name="Θέση περιεχομένου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696" y="4209117"/>
            <a:ext cx="2273858" cy="1136929"/>
          </a:xfrm>
        </p:spPr>
      </p:pic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 smtClean="0"/>
              <a:t>Λέπια – Για να μπορεί να κολυμπάει</a:t>
            </a:r>
            <a:endParaRPr lang="el-GR" dirty="0"/>
          </a:p>
        </p:txBody>
      </p:sp>
      <p:pic>
        <p:nvPicPr>
          <p:cNvPr id="8" name="Θέση περιεχομένου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793" y="4079355"/>
            <a:ext cx="2697163" cy="1793326"/>
          </a:xfrm>
        </p:spPr>
      </p:pic>
      <p:pic>
        <p:nvPicPr>
          <p:cNvPr id="9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48" y="609600"/>
            <a:ext cx="1060452" cy="125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5523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dirty="0"/>
              <a:t>Με τι καλύπτεται το σώμα των ζώων;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Όστρακο – Για να προστατεύεται τους εχθρούς.</a:t>
            </a:r>
            <a:endParaRPr lang="el-GR" dirty="0"/>
          </a:p>
        </p:txBody>
      </p:sp>
      <p:pic>
        <p:nvPicPr>
          <p:cNvPr id="7" name="Θέση περιεχομένου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696" y="4052789"/>
            <a:ext cx="2273858" cy="1449584"/>
          </a:xfrm>
        </p:spPr>
      </p:pic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 smtClean="0"/>
              <a:t>Κέλυφος – Για να προστατεύεται από τους εχθρούς.</a:t>
            </a:r>
            <a:endParaRPr lang="el-GR" dirty="0"/>
          </a:p>
        </p:txBody>
      </p:sp>
      <p:pic>
        <p:nvPicPr>
          <p:cNvPr id="8" name="Θέση περιεχομένου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793" y="4133155"/>
            <a:ext cx="2697163" cy="1685726"/>
          </a:xfrm>
        </p:spPr>
      </p:pic>
      <p:pic>
        <p:nvPicPr>
          <p:cNvPr id="9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48" y="609600"/>
            <a:ext cx="1060452" cy="125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5523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Εικόνα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004" y="3431157"/>
            <a:ext cx="2743200" cy="1371600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dirty="0" smtClean="0"/>
              <a:t>Πως τρώνε τα ζώα;</a:t>
            </a:r>
            <a:br>
              <a:rPr lang="el-GR" dirty="0" smtClean="0"/>
            </a:br>
            <a:r>
              <a:rPr lang="el-GR" dirty="0" smtClean="0"/>
              <a:t>Τι τρώνε τα ζώα;</a:t>
            </a:r>
            <a:endParaRPr lang="el-GR" dirty="0"/>
          </a:p>
        </p:txBody>
      </p:sp>
      <p:pic>
        <p:nvPicPr>
          <p:cNvPr id="7" name="Θέση περιεχομένου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59449"/>
            <a:ext cx="2273858" cy="2255065"/>
          </a:xfrm>
        </p:spPr>
      </p:pic>
      <p:pic>
        <p:nvPicPr>
          <p:cNvPr id="8" name="Θέση περιεχομένου 7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637" y="3020257"/>
            <a:ext cx="2697163" cy="1930322"/>
          </a:xfrm>
        </p:spPr>
      </p:pic>
      <p:pic>
        <p:nvPicPr>
          <p:cNvPr id="9" name="Εικόνα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48" y="609600"/>
            <a:ext cx="1060452" cy="125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Δεξιό βέλος 9"/>
          <p:cNvSpPr/>
          <p:nvPr/>
        </p:nvSpPr>
        <p:spPr>
          <a:xfrm>
            <a:off x="2286000" y="3810000"/>
            <a:ext cx="914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Δεξιό βέλος 10"/>
          <p:cNvSpPr/>
          <p:nvPr/>
        </p:nvSpPr>
        <p:spPr>
          <a:xfrm>
            <a:off x="5791200" y="3926457"/>
            <a:ext cx="914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5523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Εικόνα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27" t="1" r="33146" b="389"/>
          <a:stretch/>
        </p:blipFill>
        <p:spPr>
          <a:xfrm flipH="1">
            <a:off x="6569523" y="2819400"/>
            <a:ext cx="1636531" cy="2743200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dirty="0"/>
              <a:t>Πως τρώνε τα ζώα;</a:t>
            </a:r>
            <a:br>
              <a:rPr lang="el-GR" dirty="0"/>
            </a:br>
            <a:r>
              <a:rPr lang="el-GR" dirty="0"/>
              <a:t>Τι τρώνε τα ζώα;</a:t>
            </a:r>
          </a:p>
        </p:txBody>
      </p:sp>
      <p:pic>
        <p:nvPicPr>
          <p:cNvPr id="7" name="Θέση περιεχομένου 6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6" t="5346" r="11226" b="3024"/>
          <a:stretch/>
        </p:blipFill>
        <p:spPr>
          <a:xfrm flipH="1">
            <a:off x="76200" y="2895600"/>
            <a:ext cx="2291786" cy="2011680"/>
          </a:xfrm>
        </p:spPr>
      </p:pic>
      <p:pic>
        <p:nvPicPr>
          <p:cNvPr id="8" name="Θέση περιεχομένου 7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92618" y="2819400"/>
            <a:ext cx="1107982" cy="2468880"/>
          </a:xfrm>
        </p:spPr>
      </p:pic>
      <p:pic>
        <p:nvPicPr>
          <p:cNvPr id="9" name="Εικόνα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48" y="609600"/>
            <a:ext cx="1060452" cy="125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Δεξιό βέλος 9"/>
          <p:cNvSpPr/>
          <p:nvPr/>
        </p:nvSpPr>
        <p:spPr>
          <a:xfrm>
            <a:off x="2286000" y="3810000"/>
            <a:ext cx="914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Δεξιό βέλος 10"/>
          <p:cNvSpPr/>
          <p:nvPr/>
        </p:nvSpPr>
        <p:spPr>
          <a:xfrm>
            <a:off x="5105400" y="3926457"/>
            <a:ext cx="914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4845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Κυματομορφή">
  <a:themeElements>
    <a:clrScheme name="Προσαρμοσμένο 1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7C973A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Κυματομορφή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4846</TotalTime>
  <Words>188</Words>
  <Application>Microsoft Office PowerPoint</Application>
  <PresentationFormat>Προβολή στην οθόνη (4:3)</PresentationFormat>
  <Paragraphs>28</Paragraphs>
  <Slides>14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5" baseType="lpstr">
      <vt:lpstr>Κυματομορφή</vt:lpstr>
      <vt:lpstr>Ενότητα 6η Κεφάλαιο 4o: Είδη των ζώων</vt:lpstr>
      <vt:lpstr>Πως κινούνται τα ζώα;</vt:lpstr>
      <vt:lpstr>Πως κινούνται τα ζώα;</vt:lpstr>
      <vt:lpstr>Πως κινούνται τα ζώα;</vt:lpstr>
      <vt:lpstr>Με τι καλύπτεται το σώμα των ζώων;</vt:lpstr>
      <vt:lpstr>Με τι καλύπτεται το σώμα των ζώων;</vt:lpstr>
      <vt:lpstr>Με τι καλύπτεται το σώμα των ζώων;</vt:lpstr>
      <vt:lpstr>Πως τρώνε τα ζώα; Τι τρώνε τα ζώα;</vt:lpstr>
      <vt:lpstr>Πως τρώνε τα ζώα; Τι τρώνε τα ζώα;</vt:lpstr>
      <vt:lpstr>Πως τρώνε τα ζώα; Τι τρώνε τα ζώα;</vt:lpstr>
      <vt:lpstr>Πως τρώνε τα ζώα; Τι τρώνε τα ζώα;</vt:lpstr>
      <vt:lpstr>Ποια ζώα είναι φυτοφάγα;</vt:lpstr>
      <vt:lpstr>Ποια ζώα είναι σαρκοφάγα;</vt:lpstr>
      <vt:lpstr>Ποια ζώα είναι παμφάγα;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Ενότητα 2η Κεφάλαιο 5ο : Η εκκλησία της συνοικίας</dc:title>
  <dc:creator>ÎÎ¬Î½Ï„Î¹Î± Î Î±Ï€Î±Î³ÎµÏ‰ÏÎ³Î¯Î¿Ï…</dc:creator>
  <cp:lastModifiedBy>ÎÎ¬Î½Ï„Î¹Î± Î Î±Ï€Î±Î³ÎµÏ‰ÏÎ³Î¯Î¿Ï…</cp:lastModifiedBy>
  <cp:revision>44</cp:revision>
  <dcterms:created xsi:type="dcterms:W3CDTF">2015-06-28T13:46:53Z</dcterms:created>
  <dcterms:modified xsi:type="dcterms:W3CDTF">2016-07-29T07:57:52Z</dcterms:modified>
</cp:coreProperties>
</file>