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1" r:id="rId4"/>
    <p:sldId id="262" r:id="rId5"/>
    <p:sldId id="260" r:id="rId6"/>
    <p:sldId id="264" r:id="rId7"/>
    <p:sldId id="265" r:id="rId8"/>
    <p:sldId id="271" r:id="rId9"/>
    <p:sldId id="266" r:id="rId10"/>
    <p:sldId id="272" r:id="rId11"/>
    <p:sldId id="267" r:id="rId12"/>
    <p:sldId id="263" r:id="rId13"/>
    <p:sldId id="273" r:id="rId14"/>
    <p:sldId id="268" r:id="rId15"/>
    <p:sldId id="274" r:id="rId16"/>
    <p:sldId id="269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/>
    <p:restoredTop sz="94643"/>
  </p:normalViewPr>
  <p:slideViewPr>
    <p:cSldViewPr>
      <p:cViewPr varScale="1">
        <p:scale>
          <a:sx n="76" d="100"/>
          <a:sy n="76" d="100"/>
        </p:scale>
        <p:origin x="-5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2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9" y="5354640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90217-5413-4E97-82AF-E9557C806BE7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58251-BA9D-48C1-A8F1-11A52FB7F0A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007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89369-3539-4F8C-8E92-62C4271D62A0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B8227-AE5E-46CB-B48F-35E269968C2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44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63348-D50B-4A3C-9F88-675BFB43C3DF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27DAB-C6D4-42AF-A817-D58B2FC777D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4724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0B261-19D1-4363-8559-8BBB914DC89B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635D0-C7B4-4E08-AE66-BDFACEC8ED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45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90" y="4203701"/>
            <a:ext cx="2876551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6" y="4075113"/>
            <a:ext cx="5545139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4" y="4087815"/>
            <a:ext cx="5467351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7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9" y="4059240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25E14-A641-40A1-9940-C9B731BE883C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B6494-83FF-441A-9B0C-E8159E1370D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611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418F7-7C4C-4183-8F17-52BC44066DBC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6218-45F6-4B4A-BF66-FBAD05BF002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4674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59553-3550-4A5D-B4D7-4C589A94CE15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E16AD-D95A-4587-BEA1-EC3B056CD7C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863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EBE32-46BA-4F24-AE17-21491F6D8C0B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89489-2649-425F-A61A-550F214B72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66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2F7D-D72B-4FFF-B8E3-42CB3CE52A42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0C247-3F07-4A2E-A1B9-C83F18CD61A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396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2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9" y="714377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2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63582-6306-4110-8619-0072B606D3E1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A6396-7BD5-4BAB-88D0-5B262EFA80A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3424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2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9" y="5354640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9F0FC-6282-4B81-869F-65AB7EF7D576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555F8-97B7-47F7-A479-E94A12E35E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096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2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9" y="1679577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40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40" y="6249990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58A68F2-2DB9-4BC8-97FB-952F5C3E1792}" type="datetimeFigureOut">
              <a:rPr lang="el-GR"/>
              <a:pPr>
                <a:defRPr/>
              </a:pPr>
              <a:t>26/7/2016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90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6" y="6249990"/>
            <a:ext cx="1162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247D7EF-D09A-4200-B8C9-AC0D5BB7A0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9" y="2674940"/>
            <a:ext cx="740886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8" r:id="rId2"/>
    <p:sldLayoutId id="2147483684" r:id="rId3"/>
    <p:sldLayoutId id="2147483679" r:id="rId4"/>
    <p:sldLayoutId id="2147483680" r:id="rId5"/>
    <p:sldLayoutId id="2147483681" r:id="rId6"/>
    <p:sldLayoutId id="2147483685" r:id="rId7"/>
    <p:sldLayoutId id="2147483686" r:id="rId8"/>
    <p:sldLayoutId id="2147483687" r:id="rId9"/>
    <p:sldLayoutId id="2147483682" r:id="rId10"/>
    <p:sldLayoutId id="214748368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Τίτλος 1"/>
          <p:cNvSpPr>
            <a:spLocks noGrp="1"/>
          </p:cNvSpPr>
          <p:nvPr>
            <p:ph type="ctrTitle"/>
          </p:nvPr>
        </p:nvSpPr>
        <p:spPr>
          <a:xfrm>
            <a:off x="228600" y="2571750"/>
            <a:ext cx="8610600" cy="18478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Ενότητα </a:t>
            </a:r>
            <a:r>
              <a:rPr lang="en-US" dirty="0" smtClean="0"/>
              <a:t>6</a:t>
            </a:r>
            <a:r>
              <a:rPr lang="el-GR" dirty="0" smtClean="0"/>
              <a:t>η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Κεφάλαιο </a:t>
            </a:r>
            <a:r>
              <a:rPr lang="en-US" dirty="0" smtClean="0"/>
              <a:t>3</a:t>
            </a:r>
            <a:r>
              <a:rPr lang="el-GR" dirty="0" smtClean="0"/>
              <a:t>ο</a:t>
            </a:r>
            <a:r>
              <a:rPr lang="el-GR" dirty="0"/>
              <a:t>: </a:t>
            </a:r>
            <a:r>
              <a:rPr lang="el-GR" dirty="0" smtClean="0"/>
              <a:t>Τα ζώα φροντίζουν τα μικρά τους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Κεφάλαιο </a:t>
            </a:r>
            <a:r>
              <a:rPr lang="en-US" dirty="0" smtClean="0"/>
              <a:t>5</a:t>
            </a:r>
            <a:r>
              <a:rPr lang="el-GR" dirty="0" smtClean="0"/>
              <a:t>ο</a:t>
            </a:r>
            <a:r>
              <a:rPr lang="el-GR" dirty="0"/>
              <a:t>: </a:t>
            </a:r>
            <a:r>
              <a:rPr lang="el-GR" dirty="0" smtClean="0"/>
              <a:t>Οι φωλιές των ζώων</a:t>
            </a:r>
            <a:endParaRPr lang="el-GR" dirty="0"/>
          </a:p>
        </p:txBody>
      </p:sp>
      <p:sp>
        <p:nvSpPr>
          <p:cNvPr id="8195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4622800"/>
            <a:ext cx="6400800" cy="14732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dirty="0" smtClean="0"/>
              <a:t>Όνομα Σχολείου</a:t>
            </a:r>
          </a:p>
          <a:p>
            <a:pPr>
              <a:buFont typeface="Arial" charset="0"/>
              <a:buNone/>
            </a:pPr>
            <a:r>
              <a:rPr lang="el-GR" dirty="0" smtClean="0"/>
              <a:t>Όνομα Δασκάλου</a:t>
            </a:r>
          </a:p>
        </p:txBody>
      </p:sp>
      <p:sp>
        <p:nvSpPr>
          <p:cNvPr id="8196" name="Θέση αριθμού διαφάνειας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788A5089-7FB5-4449-9092-3C0AE119E529}" type="slidenum">
              <a:rPr lang="el-GR">
                <a:solidFill>
                  <a:schemeClr val="tx2"/>
                </a:solidFill>
              </a:rPr>
              <a:pPr eaLnBrk="1" hangingPunct="1"/>
              <a:t>1</a:t>
            </a:fld>
            <a:endParaRPr lang="el-GR">
              <a:solidFill>
                <a:schemeClr val="tx2"/>
              </a:solidFill>
            </a:endParaRPr>
          </a:p>
        </p:txBody>
      </p:sp>
      <p:pic>
        <p:nvPicPr>
          <p:cNvPr id="8197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609600"/>
            <a:ext cx="1289051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765872"/>
            <a:ext cx="2816884" cy="1872928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>
          <a:xfrm>
            <a:off x="304800" y="2743200"/>
            <a:ext cx="3822192" cy="639762"/>
          </a:xfrm>
        </p:spPr>
        <p:txBody>
          <a:bodyPr/>
          <a:lstStyle/>
          <a:p>
            <a:r>
              <a:rPr lang="el-GR" dirty="0" smtClean="0"/>
              <a:t>Ψάρι Μονομάχος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3518470"/>
            <a:ext cx="2971799" cy="2377156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03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Κοράκι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3439594"/>
            <a:ext cx="3290065" cy="2467334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174" y="2972766"/>
            <a:ext cx="2949826" cy="2742234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7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88" y="3733802"/>
            <a:ext cx="2749436" cy="2291197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Σπουργίτι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321" y="3925619"/>
            <a:ext cx="1727459" cy="1713183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597" y="3550795"/>
            <a:ext cx="2946474" cy="2244932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Θηλάζει το μικρό της.</a:t>
            </a:r>
          </a:p>
          <a:p>
            <a:r>
              <a:rPr lang="el-GR" dirty="0" smtClean="0"/>
              <a:t>Προστατεύει το μικρό της.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748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781" y="3657600"/>
            <a:ext cx="3787245" cy="252024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err="1" smtClean="0"/>
              <a:t>Κλωσσάει</a:t>
            </a:r>
            <a:r>
              <a:rPr lang="el-GR" dirty="0" smtClean="0"/>
              <a:t> τα αυγά της.</a:t>
            </a:r>
          </a:p>
          <a:p>
            <a:r>
              <a:rPr lang="el-GR" dirty="0" smtClean="0"/>
              <a:t>Προστατεύει τα </a:t>
            </a:r>
            <a:r>
              <a:rPr lang="el-GR" dirty="0" err="1" smtClean="0"/>
              <a:t>κλωσσόπουλά</a:t>
            </a:r>
            <a:r>
              <a:rPr lang="el-GR" dirty="0" smtClean="0"/>
              <a:t> της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6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5800" y="3657600"/>
            <a:ext cx="3084809" cy="2063631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Κλωσά τα αυγά της.</a:t>
            </a:r>
          </a:p>
          <a:p>
            <a:r>
              <a:rPr lang="el-GR" dirty="0" smtClean="0"/>
              <a:t>Φέρνει τροφή για να ταΐσει τα μικρά της.</a:t>
            </a:r>
          </a:p>
          <a:p>
            <a:r>
              <a:rPr lang="el-GR" dirty="0" smtClean="0"/>
              <a:t>Προστατεύει τα αυγά και τα μικρά της.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7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42" y="3733802"/>
            <a:ext cx="3054929" cy="2291197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Κλωσά τα αυγά της.</a:t>
            </a:r>
          </a:p>
          <a:p>
            <a:r>
              <a:rPr lang="el-GR" dirty="0" smtClean="0"/>
              <a:t>Φέρνει τροφή να ταΐσει τα μικρά της.</a:t>
            </a:r>
          </a:p>
          <a:p>
            <a:r>
              <a:rPr lang="el-GR" dirty="0" smtClean="0"/>
              <a:t>Προστατεύει τα αυγά και τα μικρά της.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104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88" y="3740875"/>
            <a:ext cx="3132512" cy="195782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Γεννά τα αυγά της σε λακκούβες στην άμμο και τα σκεπάζει.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845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Μυρμήγκια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04003" y="3657600"/>
            <a:ext cx="1410801" cy="2520240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Μυρμηγκοφωλιά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81400"/>
            <a:ext cx="3156337" cy="2367254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094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Πρόβατο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733800"/>
            <a:ext cx="2594015" cy="2208966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Στάβλος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733800"/>
            <a:ext cx="2964477" cy="2075135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87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Αγελάδα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602976"/>
            <a:ext cx="3521943" cy="2340624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182" y="3620819"/>
            <a:ext cx="1910389" cy="2313529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41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Σφήγκα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3897644"/>
            <a:ext cx="2846962" cy="1897233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61" y="3560241"/>
            <a:ext cx="2933468" cy="2200102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Θέση κειμένου 6"/>
          <p:cNvSpPr>
            <a:spLocks noGrp="1"/>
          </p:cNvSpPr>
          <p:nvPr>
            <p:ph type="body" idx="1"/>
          </p:nvPr>
        </p:nvSpPr>
        <p:spPr>
          <a:xfrm>
            <a:off x="4572000" y="2819400"/>
            <a:ext cx="3822192" cy="639762"/>
          </a:xfrm>
        </p:spPr>
        <p:txBody>
          <a:bodyPr/>
          <a:lstStyle/>
          <a:p>
            <a:r>
              <a:rPr lang="el-GR" dirty="0" smtClean="0"/>
              <a:t>Σφηκοφωλιά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428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Κόνδορας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31" y="3602976"/>
            <a:ext cx="3118881" cy="2340624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3000" y="3645222"/>
            <a:ext cx="3205328" cy="2403996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21</a:t>
            </a:fld>
            <a:endParaRPr lang="el-GR" dirty="0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Θέση κειμένου 6"/>
          <p:cNvSpPr>
            <a:spLocks noGrp="1"/>
          </p:cNvSpPr>
          <p:nvPr>
            <p:ph type="body" idx="1"/>
          </p:nvPr>
        </p:nvSpPr>
        <p:spPr>
          <a:xfrm>
            <a:off x="4495800" y="2819400"/>
            <a:ext cx="3822192" cy="639762"/>
          </a:xfrm>
        </p:spPr>
        <p:txBody>
          <a:bodyPr/>
          <a:lstStyle/>
          <a:p>
            <a:r>
              <a:rPr lang="el-GR" dirty="0" smtClean="0"/>
              <a:t>Φωλιά σε σπηλιά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228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Φωλιά σε δέντρο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88" y="3733802"/>
            <a:ext cx="2749436" cy="2291197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Σπουργίτι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321" y="3925619"/>
            <a:ext cx="1727459" cy="1713183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18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134406"/>
            <a:ext cx="2734621" cy="1885394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>
          <a:xfrm>
            <a:off x="533400" y="3048000"/>
            <a:ext cx="3822192" cy="639762"/>
          </a:xfrm>
        </p:spPr>
        <p:txBody>
          <a:bodyPr/>
          <a:lstStyle/>
          <a:p>
            <a:r>
              <a:rPr lang="el-GR" dirty="0" smtClean="0"/>
              <a:t>Κάστορας</a:t>
            </a:r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57326" y="3265639"/>
            <a:ext cx="3875414" cy="2906561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>
          <a:xfrm>
            <a:off x="4336137" y="2590800"/>
            <a:ext cx="3822192" cy="639762"/>
          </a:xfrm>
        </p:spPr>
        <p:txBody>
          <a:bodyPr/>
          <a:lstStyle/>
          <a:p>
            <a:r>
              <a:rPr lang="el-GR" dirty="0" smtClean="0"/>
              <a:t>Φράγμα σε ποτάμι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309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10000"/>
            <a:ext cx="2881080" cy="1915612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>
          <a:xfrm>
            <a:off x="304800" y="2743200"/>
            <a:ext cx="3822192" cy="639762"/>
          </a:xfrm>
        </p:spPr>
        <p:txBody>
          <a:bodyPr/>
          <a:lstStyle/>
          <a:p>
            <a:r>
              <a:rPr lang="el-GR" dirty="0" smtClean="0"/>
              <a:t>Ψάρι Μονομάχος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24400" y="3505200"/>
            <a:ext cx="3200403" cy="2560017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>
          <a:xfrm>
            <a:off x="4495800" y="2667000"/>
            <a:ext cx="3822192" cy="639762"/>
          </a:xfrm>
        </p:spPr>
        <p:txBody>
          <a:bodyPr/>
          <a:lstStyle/>
          <a:p>
            <a:r>
              <a:rPr lang="el-GR" dirty="0" smtClean="0"/>
              <a:t>Φωλιά μέσα στο νερό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20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Αετός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3494321"/>
            <a:ext cx="3290065" cy="2357879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034116"/>
            <a:ext cx="3118474" cy="182880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Μυρμήγκια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04003" y="3657600"/>
            <a:ext cx="1410801" cy="2520240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657600"/>
            <a:ext cx="3047999" cy="228600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3" y="3847800"/>
            <a:ext cx="2389759" cy="1692240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Κότα</a:t>
            </a:r>
            <a:endParaRPr lang="el-GR" dirty="0"/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667" y="4038600"/>
            <a:ext cx="1156335" cy="137160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Πρόβατο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657600"/>
            <a:ext cx="2684477" cy="2286000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733800"/>
            <a:ext cx="3265713" cy="228600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Κόνδορας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31" y="3602976"/>
            <a:ext cx="3118881" cy="2340624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9888" y="3645222"/>
            <a:ext cx="2798440" cy="2098830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66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962400"/>
            <a:ext cx="2810821" cy="1937930"/>
          </a:xfrm>
        </p:spPr>
      </p:pic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>
          <a:xfrm>
            <a:off x="533400" y="3048000"/>
            <a:ext cx="3822192" cy="639762"/>
          </a:xfrm>
        </p:spPr>
        <p:txBody>
          <a:bodyPr/>
          <a:lstStyle/>
          <a:p>
            <a:r>
              <a:rPr lang="el-GR" dirty="0" smtClean="0"/>
              <a:t>Κάστορας</a:t>
            </a:r>
          </a:p>
        </p:txBody>
      </p:sp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57326" y="3265639"/>
            <a:ext cx="3875414" cy="2906561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2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Σφήκα</a:t>
            </a:r>
            <a:endParaRPr lang="el-GR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897644"/>
            <a:ext cx="3151762" cy="2100353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81399"/>
            <a:ext cx="3276600" cy="2457451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4F15-1119-4AC5-9A32-1E8B2F42FC5A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  <p:pic>
        <p:nvPicPr>
          <p:cNvPr id="11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3" y="685800"/>
            <a:ext cx="9672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79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Προσαρμοσμένο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7C973A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2086</TotalTime>
  <Words>141</Words>
  <Application>Microsoft Office PowerPoint</Application>
  <PresentationFormat>Προβολή στην οθόνη (4:3)</PresentationFormat>
  <Paragraphs>63</Paragraphs>
  <Slides>24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Κυματομορφή</vt:lpstr>
      <vt:lpstr>Ενότητα 6η Κεφάλαιο 3ο: Τα ζώα φροντίζουν τα μικρά τους Κεφάλαιο 5ο: Οι φωλιές των ζώων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2η Κεφάλαιο 5ο : Η εκκλησία της συνοικίας</dc:title>
  <dc:creator>ÎÎ¬Î½Ï„Î¹Î± Î Î±Ï€Î±Î³ÎµÏ‰ÏÎ³Î¯Î¿Ï…</dc:creator>
  <cp:lastModifiedBy>ÎÎ¬Î½Ï„Î¹Î± Î Î±Ï€Î±Î³ÎµÏ‰ÏÎ³Î¯Î¿Ï…</cp:lastModifiedBy>
  <cp:revision>37</cp:revision>
  <dcterms:created xsi:type="dcterms:W3CDTF">2015-06-28T13:46:53Z</dcterms:created>
  <dcterms:modified xsi:type="dcterms:W3CDTF">2016-07-27T09:24:41Z</dcterms:modified>
</cp:coreProperties>
</file>